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1"/>
  </p:sldMasterIdLst>
  <p:notesMasterIdLst>
    <p:notesMasterId r:id="rId4"/>
  </p:notesMasterIdLst>
  <p:sldIdLst>
    <p:sldId id="319" r:id="rId2"/>
    <p:sldId id="320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本 泰幸" initials="松本" lastIdx="3" clrIdx="0">
    <p:extLst>
      <p:ext uri="{19B8F6BF-5375-455C-9EA6-DF929625EA0E}">
        <p15:presenceInfo xmlns:p15="http://schemas.microsoft.com/office/powerpoint/2012/main" userId="004c915af44b0af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04" autoAdjust="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本 泰幸" userId="004c915af44b0afd" providerId="LiveId" clId="{5A8F88E3-B812-4169-BD03-89D257E29DDD}"/>
    <pc:docChg chg="undo custSel modSld">
      <pc:chgData name="松本 泰幸" userId="004c915af44b0afd" providerId="LiveId" clId="{5A8F88E3-B812-4169-BD03-89D257E29DDD}" dt="2021-09-14T02:12:16.859" v="216" actId="20577"/>
      <pc:docMkLst>
        <pc:docMk/>
      </pc:docMkLst>
      <pc:sldChg chg="modSp mod">
        <pc:chgData name="松本 泰幸" userId="004c915af44b0afd" providerId="LiveId" clId="{5A8F88E3-B812-4169-BD03-89D257E29DDD}" dt="2021-09-14T01:51:27.926" v="142" actId="20577"/>
        <pc:sldMkLst>
          <pc:docMk/>
          <pc:sldMk cId="81595811" sldId="291"/>
        </pc:sldMkLst>
        <pc:spChg chg="mod">
          <ac:chgData name="松本 泰幸" userId="004c915af44b0afd" providerId="LiveId" clId="{5A8F88E3-B812-4169-BD03-89D257E29DDD}" dt="2021-09-14T01:51:27.926" v="142" actId="20577"/>
          <ac:spMkLst>
            <pc:docMk/>
            <pc:sldMk cId="81595811" sldId="291"/>
            <ac:spMk id="4" creationId="{00000000-0000-0000-0000-000000000000}"/>
          </ac:spMkLst>
        </pc:spChg>
        <pc:spChg chg="mod">
          <ac:chgData name="松本 泰幸" userId="004c915af44b0afd" providerId="LiveId" clId="{5A8F88E3-B812-4169-BD03-89D257E29DDD}" dt="2021-09-14T01:50:26.740" v="133" actId="1036"/>
          <ac:spMkLst>
            <pc:docMk/>
            <pc:sldMk cId="81595811" sldId="291"/>
            <ac:spMk id="5" creationId="{00000000-0000-0000-0000-000000000000}"/>
          </ac:spMkLst>
        </pc:spChg>
        <pc:spChg chg="mod">
          <ac:chgData name="松本 泰幸" userId="004c915af44b0afd" providerId="LiveId" clId="{5A8F88E3-B812-4169-BD03-89D257E29DDD}" dt="2021-09-14T01:50:26.740" v="133" actId="1036"/>
          <ac:spMkLst>
            <pc:docMk/>
            <pc:sldMk cId="81595811" sldId="291"/>
            <ac:spMk id="7" creationId="{00000000-0000-0000-0000-000000000000}"/>
          </ac:spMkLst>
        </pc:spChg>
      </pc:sldChg>
      <pc:sldChg chg="modSp mod addCm delCm modCm">
        <pc:chgData name="松本 泰幸" userId="004c915af44b0afd" providerId="LiveId" clId="{5A8F88E3-B812-4169-BD03-89D257E29DDD}" dt="2021-09-14T02:12:16.859" v="216" actId="20577"/>
        <pc:sldMkLst>
          <pc:docMk/>
          <pc:sldMk cId="2716266299" sldId="292"/>
        </pc:sldMkLst>
        <pc:spChg chg="mod">
          <ac:chgData name="松本 泰幸" userId="004c915af44b0afd" providerId="LiveId" clId="{5A8F88E3-B812-4169-BD03-89D257E29DDD}" dt="2021-09-14T02:01:41.381" v="203" actId="207"/>
          <ac:spMkLst>
            <pc:docMk/>
            <pc:sldMk cId="2716266299" sldId="292"/>
            <ac:spMk id="5" creationId="{00000000-0000-0000-0000-000000000000}"/>
          </ac:spMkLst>
        </pc:spChg>
        <pc:spChg chg="mod">
          <ac:chgData name="松本 泰幸" userId="004c915af44b0afd" providerId="LiveId" clId="{5A8F88E3-B812-4169-BD03-89D257E29DDD}" dt="2021-09-14T02:12:16.859" v="216" actId="20577"/>
          <ac:spMkLst>
            <pc:docMk/>
            <pc:sldMk cId="2716266299" sldId="292"/>
            <ac:spMk id="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2E44131-25A6-4919-984C-851C0C6F2CDE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5534A11-5CC6-4D79-A830-9E6442BFE7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74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8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471613" y="492125"/>
            <a:ext cx="3721100" cy="2792413"/>
          </a:xfrm>
        </p:spPr>
      </p:sp>
      <p:sp>
        <p:nvSpPr>
          <p:cNvPr id="1709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222170" y="3284045"/>
            <a:ext cx="6224559" cy="6334864"/>
          </a:xfrm>
          <a:prstGeom prst="rect">
            <a:avLst/>
          </a:prstGeom>
        </p:spPr>
        <p:txBody>
          <a:bodyPr/>
          <a:lstStyle/>
          <a:p>
            <a:pPr algn="l"/>
            <a:endParaRPr lang="ja-JP" altLang="en-US" sz="1100" dirty="0">
              <a:latin typeface="+mn-ea"/>
            </a:endParaRPr>
          </a:p>
        </p:txBody>
      </p:sp>
      <p:sp>
        <p:nvSpPr>
          <p:cNvPr id="1710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775335" y="9302435"/>
            <a:ext cx="2888200" cy="491391"/>
          </a:xfrm>
          <a:prstGeom prst="rect">
            <a:avLst/>
          </a:prstGeom>
        </p:spPr>
        <p:txBody>
          <a:bodyPr/>
          <a:lstStyle/>
          <a:p>
            <a:fld id="{C1515994-E085-48AC-ABDC-91761E4ED8D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96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3870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2563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3658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69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85879" y="266515"/>
            <a:ext cx="7886700" cy="4327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 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86553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赤・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785879" y="188881"/>
            <a:ext cx="7886700" cy="43273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 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2023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638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568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99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577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132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825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850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0444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A18D-6EB5-4870-8F82-1C2330AE4565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E566D-C56B-4BB2-9CB7-69A9D3DF0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064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687" r:id="rId12"/>
    <p:sldLayoutId id="2147483688" r:id="rId13"/>
    <p:sldLayoutId id="2147483689" r:id="rId14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risoi-chat.jp/" TargetMode="External"/><Relationship Id="rId13" Type="http://schemas.openxmlformats.org/officeDocument/2006/relationships/image" Target="../media/image10.png"/><Relationship Id="rId18" Type="http://schemas.openxmlformats.org/officeDocument/2006/relationships/image" Target="../media/image13.png"/><Relationship Id="rId3" Type="http://schemas.openxmlformats.org/officeDocument/2006/relationships/hyperlink" Target="https://page.line.me/tch1397q?openQrModal=true" TargetMode="External"/><Relationship Id="rId21" Type="http://schemas.openxmlformats.org/officeDocument/2006/relationships/image" Target="../media/image16.png"/><Relationship Id="rId7" Type="http://schemas.openxmlformats.org/officeDocument/2006/relationships/hyperlink" Target="https://page.line.me/eds9972b?openQrModal=true" TargetMode="External"/><Relationship Id="rId12" Type="http://schemas.openxmlformats.org/officeDocument/2006/relationships/image" Target="../media/image9.png"/><Relationship Id="rId17" Type="http://schemas.openxmlformats.org/officeDocument/2006/relationships/hyperlink" Target="https://talkme.jp/" TargetMode="External"/><Relationship Id="rId2" Type="http://schemas.openxmlformats.org/officeDocument/2006/relationships/hyperlink" Target="https://page.line.me/ahl0608p?openQrModal=true" TargetMode="External"/><Relationship Id="rId16" Type="http://schemas.openxmlformats.org/officeDocument/2006/relationships/image" Target="../media/image12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npo-tms.or.jp/public/kokoro_hotchat/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www.facebook.com/kokorohotchat" TargetMode="External"/><Relationship Id="rId15" Type="http://schemas.openxmlformats.org/officeDocument/2006/relationships/hyperlink" Target="https://childline.or.jp/chat/calendar" TargetMode="External"/><Relationship Id="rId23" Type="http://schemas.openxmlformats.org/officeDocument/2006/relationships/image" Target="../media/image5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4" Type="http://schemas.openxmlformats.org/officeDocument/2006/relationships/hyperlink" Target="https://twitter.com/kokorohotchat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0" name="図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428" y="3218440"/>
            <a:ext cx="736094" cy="979378"/>
          </a:xfrm>
          <a:custGeom>
            <a:avLst/>
            <a:gdLst>
              <a:gd name="connsiteX0" fmla="*/ 703457 w 1236493"/>
              <a:gd name="connsiteY0" fmla="*/ 0 h 1645162"/>
              <a:gd name="connsiteX1" fmla="*/ 814582 w 1236493"/>
              <a:gd name="connsiteY1" fmla="*/ 10319 h 1645162"/>
              <a:gd name="connsiteX2" fmla="*/ 873320 w 1236493"/>
              <a:gd name="connsiteY2" fmla="*/ 42863 h 1645162"/>
              <a:gd name="connsiteX3" fmla="*/ 929676 w 1236493"/>
              <a:gd name="connsiteY3" fmla="*/ 97631 h 1645162"/>
              <a:gd name="connsiteX4" fmla="*/ 951902 w 1236493"/>
              <a:gd name="connsiteY4" fmla="*/ 134938 h 1645162"/>
              <a:gd name="connsiteX5" fmla="*/ 981269 w 1236493"/>
              <a:gd name="connsiteY5" fmla="*/ 226219 h 1645162"/>
              <a:gd name="connsiteX6" fmla="*/ 975715 w 1236493"/>
              <a:gd name="connsiteY6" fmla="*/ 259556 h 1645162"/>
              <a:gd name="connsiteX7" fmla="*/ 963809 w 1236493"/>
              <a:gd name="connsiteY7" fmla="*/ 355600 h 1645162"/>
              <a:gd name="connsiteX8" fmla="*/ 925708 w 1236493"/>
              <a:gd name="connsiteY8" fmla="*/ 420688 h 1645162"/>
              <a:gd name="connsiteX9" fmla="*/ 901895 w 1236493"/>
              <a:gd name="connsiteY9" fmla="*/ 449262 h 1645162"/>
              <a:gd name="connsiteX10" fmla="*/ 892370 w 1236493"/>
              <a:gd name="connsiteY10" fmla="*/ 469900 h 1645162"/>
              <a:gd name="connsiteX11" fmla="*/ 875702 w 1236493"/>
              <a:gd name="connsiteY11" fmla="*/ 476250 h 1645162"/>
              <a:gd name="connsiteX12" fmla="*/ 827283 w 1236493"/>
              <a:gd name="connsiteY12" fmla="*/ 486568 h 1645162"/>
              <a:gd name="connsiteX13" fmla="*/ 784420 w 1236493"/>
              <a:gd name="connsiteY13" fmla="*/ 495300 h 1645162"/>
              <a:gd name="connsiteX14" fmla="*/ 722508 w 1236493"/>
              <a:gd name="connsiteY14" fmla="*/ 504031 h 1645162"/>
              <a:gd name="connsiteX15" fmla="*/ 672501 w 1236493"/>
              <a:gd name="connsiteY15" fmla="*/ 492125 h 1645162"/>
              <a:gd name="connsiteX16" fmla="*/ 616145 w 1236493"/>
              <a:gd name="connsiteY16" fmla="*/ 461963 h 1645162"/>
              <a:gd name="connsiteX17" fmla="*/ 574870 w 1236493"/>
              <a:gd name="connsiteY17" fmla="*/ 492125 h 1645162"/>
              <a:gd name="connsiteX18" fmla="*/ 578045 w 1236493"/>
              <a:gd name="connsiteY18" fmla="*/ 511175 h 1645162"/>
              <a:gd name="connsiteX19" fmla="*/ 612970 w 1236493"/>
              <a:gd name="connsiteY19" fmla="*/ 542925 h 1645162"/>
              <a:gd name="connsiteX20" fmla="*/ 641545 w 1236493"/>
              <a:gd name="connsiteY20" fmla="*/ 581025 h 1645162"/>
              <a:gd name="connsiteX21" fmla="*/ 651070 w 1236493"/>
              <a:gd name="connsiteY21" fmla="*/ 590550 h 1645162"/>
              <a:gd name="connsiteX22" fmla="*/ 657420 w 1236493"/>
              <a:gd name="connsiteY22" fmla="*/ 600075 h 1645162"/>
              <a:gd name="connsiteX23" fmla="*/ 685995 w 1236493"/>
              <a:gd name="connsiteY23" fmla="*/ 625475 h 1645162"/>
              <a:gd name="connsiteX24" fmla="*/ 727270 w 1236493"/>
              <a:gd name="connsiteY24" fmla="*/ 666750 h 1645162"/>
              <a:gd name="connsiteX25" fmla="*/ 781245 w 1236493"/>
              <a:gd name="connsiteY25" fmla="*/ 730250 h 1645162"/>
              <a:gd name="connsiteX26" fmla="*/ 787595 w 1236493"/>
              <a:gd name="connsiteY26" fmla="*/ 739775 h 1645162"/>
              <a:gd name="connsiteX27" fmla="*/ 797120 w 1236493"/>
              <a:gd name="connsiteY27" fmla="*/ 746125 h 1645162"/>
              <a:gd name="connsiteX28" fmla="*/ 825695 w 1236493"/>
              <a:gd name="connsiteY28" fmla="*/ 768350 h 1645162"/>
              <a:gd name="connsiteX29" fmla="*/ 860620 w 1236493"/>
              <a:gd name="connsiteY29" fmla="*/ 774700 h 1645162"/>
              <a:gd name="connsiteX30" fmla="*/ 882845 w 1236493"/>
              <a:gd name="connsiteY30" fmla="*/ 777875 h 1645162"/>
              <a:gd name="connsiteX31" fmla="*/ 911420 w 1236493"/>
              <a:gd name="connsiteY31" fmla="*/ 787400 h 1645162"/>
              <a:gd name="connsiteX32" fmla="*/ 920945 w 1236493"/>
              <a:gd name="connsiteY32" fmla="*/ 790575 h 1645162"/>
              <a:gd name="connsiteX33" fmla="*/ 952695 w 1236493"/>
              <a:gd name="connsiteY33" fmla="*/ 796925 h 1645162"/>
              <a:gd name="connsiteX34" fmla="*/ 984445 w 1236493"/>
              <a:gd name="connsiteY34" fmla="*/ 803275 h 1645162"/>
              <a:gd name="connsiteX35" fmla="*/ 1114620 w 1236493"/>
              <a:gd name="connsiteY35" fmla="*/ 825500 h 1645162"/>
              <a:gd name="connsiteX36" fmla="*/ 1130495 w 1236493"/>
              <a:gd name="connsiteY36" fmla="*/ 838200 h 1645162"/>
              <a:gd name="connsiteX37" fmla="*/ 1140020 w 1236493"/>
              <a:gd name="connsiteY37" fmla="*/ 844550 h 1645162"/>
              <a:gd name="connsiteX38" fmla="*/ 1165420 w 1236493"/>
              <a:gd name="connsiteY38" fmla="*/ 863600 h 1645162"/>
              <a:gd name="connsiteX39" fmla="*/ 1193995 w 1236493"/>
              <a:gd name="connsiteY39" fmla="*/ 876300 h 1645162"/>
              <a:gd name="connsiteX40" fmla="*/ 1203520 w 1236493"/>
              <a:gd name="connsiteY40" fmla="*/ 879475 h 1645162"/>
              <a:gd name="connsiteX41" fmla="*/ 1219395 w 1236493"/>
              <a:gd name="connsiteY41" fmla="*/ 898525 h 1645162"/>
              <a:gd name="connsiteX42" fmla="*/ 1232095 w 1236493"/>
              <a:gd name="connsiteY42" fmla="*/ 914400 h 1645162"/>
              <a:gd name="connsiteX43" fmla="*/ 1235270 w 1236493"/>
              <a:gd name="connsiteY43" fmla="*/ 981075 h 1645162"/>
              <a:gd name="connsiteX44" fmla="*/ 1213045 w 1236493"/>
              <a:gd name="connsiteY44" fmla="*/ 1019175 h 1645162"/>
              <a:gd name="connsiteX45" fmla="*/ 1193995 w 1236493"/>
              <a:gd name="connsiteY45" fmla="*/ 1060450 h 1645162"/>
              <a:gd name="connsiteX46" fmla="*/ 1165420 w 1236493"/>
              <a:gd name="connsiteY46" fmla="*/ 1076325 h 1645162"/>
              <a:gd name="connsiteX47" fmla="*/ 1127320 w 1236493"/>
              <a:gd name="connsiteY47" fmla="*/ 1082675 h 1645162"/>
              <a:gd name="connsiteX48" fmla="*/ 1089220 w 1236493"/>
              <a:gd name="connsiteY48" fmla="*/ 1098550 h 1645162"/>
              <a:gd name="connsiteX49" fmla="*/ 1057470 w 1236493"/>
              <a:gd name="connsiteY49" fmla="*/ 1108075 h 1645162"/>
              <a:gd name="connsiteX50" fmla="*/ 1057470 w 1236493"/>
              <a:gd name="connsiteY50" fmla="*/ 1177925 h 1645162"/>
              <a:gd name="connsiteX51" fmla="*/ 1060645 w 1236493"/>
              <a:gd name="connsiteY51" fmla="*/ 1187450 h 1645162"/>
              <a:gd name="connsiteX52" fmla="*/ 1175738 w 1236493"/>
              <a:gd name="connsiteY52" fmla="*/ 1387475 h 1645162"/>
              <a:gd name="connsiteX53" fmla="*/ 1216220 w 1236493"/>
              <a:gd name="connsiteY53" fmla="*/ 1438275 h 1645162"/>
              <a:gd name="connsiteX54" fmla="*/ 1233683 w 1236493"/>
              <a:gd name="connsiteY54" fmla="*/ 1457325 h 1645162"/>
              <a:gd name="connsiteX55" fmla="*/ 1232889 w 1236493"/>
              <a:gd name="connsiteY55" fmla="*/ 1476375 h 1645162"/>
              <a:gd name="connsiteX56" fmla="*/ 1232096 w 1236493"/>
              <a:gd name="connsiteY56" fmla="*/ 1496219 h 1645162"/>
              <a:gd name="connsiteX57" fmla="*/ 1236064 w 1236493"/>
              <a:gd name="connsiteY57" fmla="*/ 1541463 h 1645162"/>
              <a:gd name="connsiteX58" fmla="*/ 1229713 w 1236493"/>
              <a:gd name="connsiteY58" fmla="*/ 1558925 h 1645162"/>
              <a:gd name="connsiteX59" fmla="*/ 1221776 w 1236493"/>
              <a:gd name="connsiteY59" fmla="*/ 1585913 h 1645162"/>
              <a:gd name="connsiteX60" fmla="*/ 1190027 w 1236493"/>
              <a:gd name="connsiteY60" fmla="*/ 1615282 h 1645162"/>
              <a:gd name="connsiteX61" fmla="*/ 1120176 w 1236493"/>
              <a:gd name="connsiteY61" fmla="*/ 1639094 h 1645162"/>
              <a:gd name="connsiteX62" fmla="*/ 1095570 w 1236493"/>
              <a:gd name="connsiteY62" fmla="*/ 1644650 h 1645162"/>
              <a:gd name="connsiteX63" fmla="*/ 1062233 w 1236493"/>
              <a:gd name="connsiteY63" fmla="*/ 1620838 h 1645162"/>
              <a:gd name="connsiteX64" fmla="*/ 981270 w 1236493"/>
              <a:gd name="connsiteY64" fmla="*/ 1558925 h 1645162"/>
              <a:gd name="connsiteX65" fmla="*/ 914595 w 1236493"/>
              <a:gd name="connsiteY65" fmla="*/ 1476375 h 1645162"/>
              <a:gd name="connsiteX66" fmla="*/ 905070 w 1236493"/>
              <a:gd name="connsiteY66" fmla="*/ 1466850 h 1645162"/>
              <a:gd name="connsiteX67" fmla="*/ 873320 w 1236493"/>
              <a:gd name="connsiteY67" fmla="*/ 1422400 h 1645162"/>
              <a:gd name="connsiteX68" fmla="*/ 866970 w 1236493"/>
              <a:gd name="connsiteY68" fmla="*/ 1412875 h 1645162"/>
              <a:gd name="connsiteX69" fmla="*/ 851095 w 1236493"/>
              <a:gd name="connsiteY69" fmla="*/ 1371600 h 1645162"/>
              <a:gd name="connsiteX70" fmla="*/ 809820 w 1236493"/>
              <a:gd name="connsiteY70" fmla="*/ 1317625 h 1645162"/>
              <a:gd name="connsiteX71" fmla="*/ 793945 w 1236493"/>
              <a:gd name="connsiteY71" fmla="*/ 1304925 h 1645162"/>
              <a:gd name="connsiteX72" fmla="*/ 743145 w 1236493"/>
              <a:gd name="connsiteY72" fmla="*/ 1258888 h 1645162"/>
              <a:gd name="connsiteX73" fmla="*/ 708220 w 1236493"/>
              <a:gd name="connsiteY73" fmla="*/ 1308100 h 1645162"/>
              <a:gd name="connsiteX74" fmla="*/ 536770 w 1236493"/>
              <a:gd name="connsiteY74" fmla="*/ 1468438 h 1645162"/>
              <a:gd name="connsiteX75" fmla="*/ 447870 w 1236493"/>
              <a:gd name="connsiteY75" fmla="*/ 1549400 h 1645162"/>
              <a:gd name="connsiteX76" fmla="*/ 425645 w 1236493"/>
              <a:gd name="connsiteY76" fmla="*/ 1571625 h 1645162"/>
              <a:gd name="connsiteX77" fmla="*/ 349445 w 1236493"/>
              <a:gd name="connsiteY77" fmla="*/ 1625600 h 1645162"/>
              <a:gd name="connsiteX78" fmla="*/ 231176 w 1236493"/>
              <a:gd name="connsiteY78" fmla="*/ 1636713 h 1645162"/>
              <a:gd name="connsiteX79" fmla="*/ 184345 w 1236493"/>
              <a:gd name="connsiteY79" fmla="*/ 1603375 h 1645162"/>
              <a:gd name="connsiteX80" fmla="*/ 181169 w 1236493"/>
              <a:gd name="connsiteY80" fmla="*/ 1617662 h 1645162"/>
              <a:gd name="connsiteX81" fmla="*/ 116083 w 1236493"/>
              <a:gd name="connsiteY81" fmla="*/ 1560512 h 1645162"/>
              <a:gd name="connsiteX82" fmla="*/ 104970 w 1236493"/>
              <a:gd name="connsiteY82" fmla="*/ 1524000 h 1645162"/>
              <a:gd name="connsiteX83" fmla="*/ 78777 w 1236493"/>
              <a:gd name="connsiteY83" fmla="*/ 1524000 h 1645162"/>
              <a:gd name="connsiteX84" fmla="*/ 50202 w 1236493"/>
              <a:gd name="connsiteY84" fmla="*/ 1452562 h 1645162"/>
              <a:gd name="connsiteX85" fmla="*/ 35120 w 1236493"/>
              <a:gd name="connsiteY85" fmla="*/ 1362869 h 1645162"/>
              <a:gd name="connsiteX86" fmla="*/ 24802 w 1236493"/>
              <a:gd name="connsiteY86" fmla="*/ 1304926 h 1645162"/>
              <a:gd name="connsiteX87" fmla="*/ 21626 w 1236493"/>
              <a:gd name="connsiteY87" fmla="*/ 1260475 h 1645162"/>
              <a:gd name="connsiteX88" fmla="*/ 9720 w 1236493"/>
              <a:gd name="connsiteY88" fmla="*/ 1168400 h 1645162"/>
              <a:gd name="connsiteX89" fmla="*/ 25595 w 1236493"/>
              <a:gd name="connsiteY89" fmla="*/ 1158875 h 1645162"/>
              <a:gd name="connsiteX90" fmla="*/ 989 w 1236493"/>
              <a:gd name="connsiteY90" fmla="*/ 1126332 h 1645162"/>
              <a:gd name="connsiteX91" fmla="*/ 0 w 1236493"/>
              <a:gd name="connsiteY91" fmla="*/ 1124897 h 1645162"/>
              <a:gd name="connsiteX92" fmla="*/ 1287 w 1236493"/>
              <a:gd name="connsiteY92" fmla="*/ 1123058 h 1645162"/>
              <a:gd name="connsiteX93" fmla="*/ 2577 w 1236493"/>
              <a:gd name="connsiteY93" fmla="*/ 1112044 h 1645162"/>
              <a:gd name="connsiteX94" fmla="*/ 8132 w 1236493"/>
              <a:gd name="connsiteY94" fmla="*/ 985837 h 1645162"/>
              <a:gd name="connsiteX95" fmla="*/ 20038 w 1236493"/>
              <a:gd name="connsiteY95" fmla="*/ 858837 h 1645162"/>
              <a:gd name="connsiteX96" fmla="*/ 29564 w 1236493"/>
              <a:gd name="connsiteY96" fmla="*/ 791368 h 1645162"/>
              <a:gd name="connsiteX97" fmla="*/ 48614 w 1236493"/>
              <a:gd name="connsiteY97" fmla="*/ 735807 h 1645162"/>
              <a:gd name="connsiteX98" fmla="*/ 60520 w 1236493"/>
              <a:gd name="connsiteY98" fmla="*/ 692150 h 1645162"/>
              <a:gd name="connsiteX99" fmla="*/ 70045 w 1236493"/>
              <a:gd name="connsiteY99" fmla="*/ 663575 h 1645162"/>
              <a:gd name="connsiteX100" fmla="*/ 73220 w 1236493"/>
              <a:gd name="connsiteY100" fmla="*/ 654050 h 1645162"/>
              <a:gd name="connsiteX101" fmla="*/ 82745 w 1236493"/>
              <a:gd name="connsiteY101" fmla="*/ 635000 h 1645162"/>
              <a:gd name="connsiteX102" fmla="*/ 101795 w 1236493"/>
              <a:gd name="connsiteY102" fmla="*/ 606425 h 1645162"/>
              <a:gd name="connsiteX103" fmla="*/ 127195 w 1236493"/>
              <a:gd name="connsiteY103" fmla="*/ 577850 h 1645162"/>
              <a:gd name="connsiteX104" fmla="*/ 130370 w 1236493"/>
              <a:gd name="connsiteY104" fmla="*/ 568325 h 1645162"/>
              <a:gd name="connsiteX105" fmla="*/ 171645 w 1236493"/>
              <a:gd name="connsiteY105" fmla="*/ 530225 h 1645162"/>
              <a:gd name="connsiteX106" fmla="*/ 193870 w 1236493"/>
              <a:gd name="connsiteY106" fmla="*/ 504825 h 1645162"/>
              <a:gd name="connsiteX107" fmla="*/ 216095 w 1236493"/>
              <a:gd name="connsiteY107" fmla="*/ 476250 h 1645162"/>
              <a:gd name="connsiteX108" fmla="*/ 222445 w 1236493"/>
              <a:gd name="connsiteY108" fmla="*/ 466725 h 1645162"/>
              <a:gd name="connsiteX109" fmla="*/ 241495 w 1236493"/>
              <a:gd name="connsiteY109" fmla="*/ 454025 h 1645162"/>
              <a:gd name="connsiteX110" fmla="*/ 260545 w 1236493"/>
              <a:gd name="connsiteY110" fmla="*/ 441325 h 1645162"/>
              <a:gd name="connsiteX111" fmla="*/ 289120 w 1236493"/>
              <a:gd name="connsiteY111" fmla="*/ 428625 h 1645162"/>
              <a:gd name="connsiteX112" fmla="*/ 339920 w 1236493"/>
              <a:gd name="connsiteY112" fmla="*/ 419100 h 1645162"/>
              <a:gd name="connsiteX113" fmla="*/ 422470 w 1236493"/>
              <a:gd name="connsiteY113" fmla="*/ 415925 h 1645162"/>
              <a:gd name="connsiteX114" fmla="*/ 485970 w 1236493"/>
              <a:gd name="connsiteY114" fmla="*/ 447675 h 1645162"/>
              <a:gd name="connsiteX115" fmla="*/ 505020 w 1236493"/>
              <a:gd name="connsiteY115" fmla="*/ 454025 h 1645162"/>
              <a:gd name="connsiteX116" fmla="*/ 514545 w 1236493"/>
              <a:gd name="connsiteY116" fmla="*/ 457200 h 1645162"/>
              <a:gd name="connsiteX117" fmla="*/ 565345 w 1236493"/>
              <a:gd name="connsiteY117" fmla="*/ 454025 h 1645162"/>
              <a:gd name="connsiteX118" fmla="*/ 574870 w 1236493"/>
              <a:gd name="connsiteY118" fmla="*/ 450850 h 1645162"/>
              <a:gd name="connsiteX119" fmla="*/ 558995 w 1236493"/>
              <a:gd name="connsiteY119" fmla="*/ 434975 h 1645162"/>
              <a:gd name="connsiteX120" fmla="*/ 525660 w 1236493"/>
              <a:gd name="connsiteY120" fmla="*/ 384177 h 1645162"/>
              <a:gd name="connsiteX121" fmla="*/ 501847 w 1236493"/>
              <a:gd name="connsiteY121" fmla="*/ 341314 h 1645162"/>
              <a:gd name="connsiteX122" fmla="*/ 484383 w 1236493"/>
              <a:gd name="connsiteY122" fmla="*/ 254000 h 1645162"/>
              <a:gd name="connsiteX123" fmla="*/ 480416 w 1236493"/>
              <a:gd name="connsiteY123" fmla="*/ 212727 h 1645162"/>
              <a:gd name="connsiteX124" fmla="*/ 492320 w 1236493"/>
              <a:gd name="connsiteY124" fmla="*/ 171450 h 1645162"/>
              <a:gd name="connsiteX125" fmla="*/ 505020 w 1236493"/>
              <a:gd name="connsiteY125" fmla="*/ 142875 h 1645162"/>
              <a:gd name="connsiteX126" fmla="*/ 508942 w 1236493"/>
              <a:gd name="connsiteY126" fmla="*/ 132711 h 1645162"/>
              <a:gd name="connsiteX127" fmla="*/ 505878 w 1236493"/>
              <a:gd name="connsiteY127" fmla="*/ 136499 h 1645162"/>
              <a:gd name="connsiteX128" fmla="*/ 509404 w 1236493"/>
              <a:gd name="connsiteY128" fmla="*/ 131398 h 1645162"/>
              <a:gd name="connsiteX129" fmla="*/ 520895 w 1236493"/>
              <a:gd name="connsiteY129" fmla="*/ 114300 h 1645162"/>
              <a:gd name="connsiteX130" fmla="*/ 527245 w 1236493"/>
              <a:gd name="connsiteY130" fmla="*/ 104775 h 1645162"/>
              <a:gd name="connsiteX131" fmla="*/ 533595 w 1236493"/>
              <a:gd name="connsiteY131" fmla="*/ 95250 h 1645162"/>
              <a:gd name="connsiteX132" fmla="*/ 536770 w 1236493"/>
              <a:gd name="connsiteY132" fmla="*/ 85725 h 1645162"/>
              <a:gd name="connsiteX133" fmla="*/ 546295 w 1236493"/>
              <a:gd name="connsiteY133" fmla="*/ 79375 h 1645162"/>
              <a:gd name="connsiteX134" fmla="*/ 552645 w 1236493"/>
              <a:gd name="connsiteY134" fmla="*/ 69850 h 1645162"/>
              <a:gd name="connsiteX135" fmla="*/ 581220 w 1236493"/>
              <a:gd name="connsiteY135" fmla="*/ 47625 h 1645162"/>
              <a:gd name="connsiteX136" fmla="*/ 590745 w 1236493"/>
              <a:gd name="connsiteY136" fmla="*/ 44450 h 1645162"/>
              <a:gd name="connsiteX137" fmla="*/ 600270 w 1236493"/>
              <a:gd name="connsiteY137" fmla="*/ 38100 h 1645162"/>
              <a:gd name="connsiteX138" fmla="*/ 634402 w 1236493"/>
              <a:gd name="connsiteY138" fmla="*/ 26193 h 1645162"/>
              <a:gd name="connsiteX139" fmla="*/ 654245 w 1236493"/>
              <a:gd name="connsiteY139" fmla="*/ 10319 h 1645162"/>
              <a:gd name="connsiteX140" fmla="*/ 703457 w 1236493"/>
              <a:gd name="connsiteY140" fmla="*/ 0 h 1645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236493" h="1645162">
                <a:moveTo>
                  <a:pt x="703457" y="0"/>
                </a:moveTo>
                <a:cubicBezTo>
                  <a:pt x="740499" y="1059"/>
                  <a:pt x="786272" y="3175"/>
                  <a:pt x="814582" y="10319"/>
                </a:cubicBezTo>
                <a:cubicBezTo>
                  <a:pt x="842892" y="17463"/>
                  <a:pt x="854138" y="28311"/>
                  <a:pt x="873320" y="42863"/>
                </a:cubicBezTo>
                <a:cubicBezTo>
                  <a:pt x="892502" y="57415"/>
                  <a:pt x="916579" y="82285"/>
                  <a:pt x="929676" y="97631"/>
                </a:cubicBezTo>
                <a:cubicBezTo>
                  <a:pt x="942773" y="112977"/>
                  <a:pt x="941319" y="123296"/>
                  <a:pt x="951902" y="134938"/>
                </a:cubicBezTo>
                <a:cubicBezTo>
                  <a:pt x="962485" y="157163"/>
                  <a:pt x="977300" y="205449"/>
                  <a:pt x="981269" y="226219"/>
                </a:cubicBezTo>
                <a:cubicBezTo>
                  <a:pt x="985238" y="246989"/>
                  <a:pt x="969097" y="239701"/>
                  <a:pt x="975715" y="259556"/>
                </a:cubicBezTo>
                <a:cubicBezTo>
                  <a:pt x="973202" y="286279"/>
                  <a:pt x="973334" y="327554"/>
                  <a:pt x="963809" y="355600"/>
                </a:cubicBezTo>
                <a:cubicBezTo>
                  <a:pt x="954284" y="383646"/>
                  <a:pt x="936027" y="405078"/>
                  <a:pt x="925708" y="420688"/>
                </a:cubicBezTo>
                <a:cubicBezTo>
                  <a:pt x="915389" y="436298"/>
                  <a:pt x="907451" y="441060"/>
                  <a:pt x="901895" y="449262"/>
                </a:cubicBezTo>
                <a:cubicBezTo>
                  <a:pt x="896339" y="457464"/>
                  <a:pt x="896735" y="465402"/>
                  <a:pt x="892370" y="469900"/>
                </a:cubicBezTo>
                <a:cubicBezTo>
                  <a:pt x="888005" y="474398"/>
                  <a:pt x="886550" y="473472"/>
                  <a:pt x="875702" y="476250"/>
                </a:cubicBezTo>
                <a:cubicBezTo>
                  <a:pt x="864854" y="479028"/>
                  <a:pt x="842497" y="483393"/>
                  <a:pt x="827283" y="486568"/>
                </a:cubicBezTo>
                <a:cubicBezTo>
                  <a:pt x="812069" y="489743"/>
                  <a:pt x="801882" y="492390"/>
                  <a:pt x="784420" y="495300"/>
                </a:cubicBezTo>
                <a:cubicBezTo>
                  <a:pt x="766958" y="498210"/>
                  <a:pt x="741161" y="504560"/>
                  <a:pt x="722508" y="504031"/>
                </a:cubicBezTo>
                <a:cubicBezTo>
                  <a:pt x="703855" y="503502"/>
                  <a:pt x="690228" y="499136"/>
                  <a:pt x="672501" y="492125"/>
                </a:cubicBezTo>
                <a:cubicBezTo>
                  <a:pt x="654774" y="485114"/>
                  <a:pt x="632417" y="461963"/>
                  <a:pt x="616145" y="461963"/>
                </a:cubicBezTo>
                <a:cubicBezTo>
                  <a:pt x="599873" y="461963"/>
                  <a:pt x="581220" y="483923"/>
                  <a:pt x="574870" y="492125"/>
                </a:cubicBezTo>
                <a:cubicBezTo>
                  <a:pt x="568520" y="500327"/>
                  <a:pt x="571695" y="502708"/>
                  <a:pt x="578045" y="511175"/>
                </a:cubicBezTo>
                <a:cubicBezTo>
                  <a:pt x="584395" y="519642"/>
                  <a:pt x="602387" y="531283"/>
                  <a:pt x="612970" y="542925"/>
                </a:cubicBezTo>
                <a:cubicBezTo>
                  <a:pt x="623553" y="554567"/>
                  <a:pt x="635195" y="573088"/>
                  <a:pt x="641545" y="581025"/>
                </a:cubicBezTo>
                <a:cubicBezTo>
                  <a:pt x="647895" y="588962"/>
                  <a:pt x="648579" y="586814"/>
                  <a:pt x="651070" y="590550"/>
                </a:cubicBezTo>
                <a:cubicBezTo>
                  <a:pt x="653187" y="593725"/>
                  <a:pt x="651599" y="594254"/>
                  <a:pt x="657420" y="600075"/>
                </a:cubicBezTo>
                <a:cubicBezTo>
                  <a:pt x="663241" y="605896"/>
                  <a:pt x="674353" y="614363"/>
                  <a:pt x="685995" y="625475"/>
                </a:cubicBezTo>
                <a:cubicBezTo>
                  <a:pt x="697637" y="636588"/>
                  <a:pt x="711395" y="649288"/>
                  <a:pt x="727270" y="666750"/>
                </a:cubicBezTo>
                <a:cubicBezTo>
                  <a:pt x="743145" y="684212"/>
                  <a:pt x="771191" y="718079"/>
                  <a:pt x="781245" y="730250"/>
                </a:cubicBezTo>
                <a:cubicBezTo>
                  <a:pt x="791299" y="742421"/>
                  <a:pt x="784420" y="737658"/>
                  <a:pt x="787595" y="739775"/>
                </a:cubicBezTo>
                <a:cubicBezTo>
                  <a:pt x="790770" y="741892"/>
                  <a:pt x="794189" y="743682"/>
                  <a:pt x="797120" y="746125"/>
                </a:cubicBezTo>
                <a:cubicBezTo>
                  <a:pt x="808078" y="755257"/>
                  <a:pt x="809646" y="763000"/>
                  <a:pt x="825695" y="768350"/>
                </a:cubicBezTo>
                <a:cubicBezTo>
                  <a:pt x="843784" y="774380"/>
                  <a:pt x="830702" y="770711"/>
                  <a:pt x="860620" y="774700"/>
                </a:cubicBezTo>
                <a:lnTo>
                  <a:pt x="882845" y="777875"/>
                </a:lnTo>
                <a:lnTo>
                  <a:pt x="911420" y="787400"/>
                </a:lnTo>
                <a:cubicBezTo>
                  <a:pt x="914595" y="788458"/>
                  <a:pt x="917698" y="789763"/>
                  <a:pt x="920945" y="790575"/>
                </a:cubicBezTo>
                <a:cubicBezTo>
                  <a:pt x="971551" y="803227"/>
                  <a:pt x="882632" y="781356"/>
                  <a:pt x="952695" y="796925"/>
                </a:cubicBezTo>
                <a:cubicBezTo>
                  <a:pt x="974273" y="801720"/>
                  <a:pt x="957458" y="798513"/>
                  <a:pt x="984445" y="803275"/>
                </a:cubicBezTo>
                <a:cubicBezTo>
                  <a:pt x="1011432" y="808037"/>
                  <a:pt x="1090278" y="819679"/>
                  <a:pt x="1114620" y="825500"/>
                </a:cubicBezTo>
                <a:cubicBezTo>
                  <a:pt x="1138962" y="831321"/>
                  <a:pt x="1126262" y="835025"/>
                  <a:pt x="1130495" y="838200"/>
                </a:cubicBezTo>
                <a:cubicBezTo>
                  <a:pt x="1134728" y="841375"/>
                  <a:pt x="1134199" y="840317"/>
                  <a:pt x="1140020" y="844550"/>
                </a:cubicBezTo>
                <a:cubicBezTo>
                  <a:pt x="1145841" y="848783"/>
                  <a:pt x="1156424" y="858308"/>
                  <a:pt x="1165420" y="863600"/>
                </a:cubicBezTo>
                <a:cubicBezTo>
                  <a:pt x="1174416" y="868892"/>
                  <a:pt x="1184564" y="873156"/>
                  <a:pt x="1193995" y="876300"/>
                </a:cubicBezTo>
                <a:cubicBezTo>
                  <a:pt x="1197170" y="877358"/>
                  <a:pt x="1199287" y="875771"/>
                  <a:pt x="1203520" y="879475"/>
                </a:cubicBezTo>
                <a:cubicBezTo>
                  <a:pt x="1207753" y="883179"/>
                  <a:pt x="1215162" y="894292"/>
                  <a:pt x="1219395" y="898525"/>
                </a:cubicBezTo>
                <a:cubicBezTo>
                  <a:pt x="1224157" y="904346"/>
                  <a:pt x="1229449" y="900642"/>
                  <a:pt x="1232095" y="914400"/>
                </a:cubicBezTo>
                <a:cubicBezTo>
                  <a:pt x="1234741" y="928158"/>
                  <a:pt x="1238445" y="963613"/>
                  <a:pt x="1235270" y="981075"/>
                </a:cubicBezTo>
                <a:cubicBezTo>
                  <a:pt x="1232095" y="998538"/>
                  <a:pt x="1217808" y="1009121"/>
                  <a:pt x="1213045" y="1019175"/>
                </a:cubicBezTo>
                <a:cubicBezTo>
                  <a:pt x="1206166" y="1032404"/>
                  <a:pt x="1201932" y="1050925"/>
                  <a:pt x="1193995" y="1060450"/>
                </a:cubicBezTo>
                <a:cubicBezTo>
                  <a:pt x="1186058" y="1069975"/>
                  <a:pt x="1176532" y="1072621"/>
                  <a:pt x="1165420" y="1076325"/>
                </a:cubicBezTo>
                <a:cubicBezTo>
                  <a:pt x="1154308" y="1080029"/>
                  <a:pt x="1140020" y="1078971"/>
                  <a:pt x="1127320" y="1082675"/>
                </a:cubicBezTo>
                <a:cubicBezTo>
                  <a:pt x="1114620" y="1086379"/>
                  <a:pt x="1100862" y="1094317"/>
                  <a:pt x="1089220" y="1098550"/>
                </a:cubicBezTo>
                <a:cubicBezTo>
                  <a:pt x="1077578" y="1102783"/>
                  <a:pt x="1062762" y="1094846"/>
                  <a:pt x="1057470" y="1108075"/>
                </a:cubicBezTo>
                <a:cubicBezTo>
                  <a:pt x="1048246" y="1135748"/>
                  <a:pt x="1052204" y="1120002"/>
                  <a:pt x="1057470" y="1177925"/>
                </a:cubicBezTo>
                <a:cubicBezTo>
                  <a:pt x="1057773" y="1181258"/>
                  <a:pt x="1040934" y="1152525"/>
                  <a:pt x="1060645" y="1187450"/>
                </a:cubicBezTo>
                <a:cubicBezTo>
                  <a:pt x="1080356" y="1222375"/>
                  <a:pt x="1149809" y="1345671"/>
                  <a:pt x="1175738" y="1387475"/>
                </a:cubicBezTo>
                <a:cubicBezTo>
                  <a:pt x="1201667" y="1429279"/>
                  <a:pt x="1206562" y="1426633"/>
                  <a:pt x="1216220" y="1438275"/>
                </a:cubicBezTo>
                <a:cubicBezTo>
                  <a:pt x="1225878" y="1449917"/>
                  <a:pt x="1230905" y="1450975"/>
                  <a:pt x="1233683" y="1457325"/>
                </a:cubicBezTo>
                <a:cubicBezTo>
                  <a:pt x="1236461" y="1463675"/>
                  <a:pt x="1233154" y="1469893"/>
                  <a:pt x="1232889" y="1476375"/>
                </a:cubicBezTo>
                <a:cubicBezTo>
                  <a:pt x="1232624" y="1482857"/>
                  <a:pt x="1227541" y="1482554"/>
                  <a:pt x="1232096" y="1496219"/>
                </a:cubicBezTo>
                <a:cubicBezTo>
                  <a:pt x="1231038" y="1512094"/>
                  <a:pt x="1236461" y="1531012"/>
                  <a:pt x="1236064" y="1541463"/>
                </a:cubicBezTo>
                <a:cubicBezTo>
                  <a:pt x="1235667" y="1551914"/>
                  <a:pt x="1232094" y="1551517"/>
                  <a:pt x="1229713" y="1558925"/>
                </a:cubicBezTo>
                <a:cubicBezTo>
                  <a:pt x="1227332" y="1566333"/>
                  <a:pt x="1228390" y="1576520"/>
                  <a:pt x="1221776" y="1585913"/>
                </a:cubicBezTo>
                <a:cubicBezTo>
                  <a:pt x="1215162" y="1595306"/>
                  <a:pt x="1206960" y="1606419"/>
                  <a:pt x="1190027" y="1615282"/>
                </a:cubicBezTo>
                <a:cubicBezTo>
                  <a:pt x="1173094" y="1624145"/>
                  <a:pt x="1140284" y="1638565"/>
                  <a:pt x="1120176" y="1639094"/>
                </a:cubicBezTo>
                <a:cubicBezTo>
                  <a:pt x="1111098" y="1636068"/>
                  <a:pt x="1105227" y="1647693"/>
                  <a:pt x="1095570" y="1644650"/>
                </a:cubicBezTo>
                <a:cubicBezTo>
                  <a:pt x="1085913" y="1641607"/>
                  <a:pt x="1081283" y="1635126"/>
                  <a:pt x="1062233" y="1620838"/>
                </a:cubicBezTo>
                <a:cubicBezTo>
                  <a:pt x="1043183" y="1606551"/>
                  <a:pt x="1005082" y="1585383"/>
                  <a:pt x="981270" y="1558925"/>
                </a:cubicBezTo>
                <a:cubicBezTo>
                  <a:pt x="957458" y="1532467"/>
                  <a:pt x="927295" y="1491721"/>
                  <a:pt x="914595" y="1476375"/>
                </a:cubicBezTo>
                <a:cubicBezTo>
                  <a:pt x="901895" y="1461029"/>
                  <a:pt x="911949" y="1475846"/>
                  <a:pt x="905070" y="1466850"/>
                </a:cubicBezTo>
                <a:cubicBezTo>
                  <a:pt x="898191" y="1457854"/>
                  <a:pt x="879670" y="1431396"/>
                  <a:pt x="873320" y="1422400"/>
                </a:cubicBezTo>
                <a:cubicBezTo>
                  <a:pt x="866970" y="1413404"/>
                  <a:pt x="868177" y="1416495"/>
                  <a:pt x="866970" y="1412875"/>
                </a:cubicBezTo>
                <a:lnTo>
                  <a:pt x="851095" y="1371600"/>
                </a:lnTo>
                <a:cubicBezTo>
                  <a:pt x="843158" y="1360488"/>
                  <a:pt x="819345" y="1328738"/>
                  <a:pt x="809820" y="1317625"/>
                </a:cubicBezTo>
                <a:cubicBezTo>
                  <a:pt x="800295" y="1306513"/>
                  <a:pt x="805058" y="1314715"/>
                  <a:pt x="793945" y="1304925"/>
                </a:cubicBezTo>
                <a:cubicBezTo>
                  <a:pt x="782833" y="1295136"/>
                  <a:pt x="757433" y="1258359"/>
                  <a:pt x="743145" y="1258888"/>
                </a:cubicBezTo>
                <a:cubicBezTo>
                  <a:pt x="728858" y="1259417"/>
                  <a:pt x="711395" y="1303867"/>
                  <a:pt x="708220" y="1308100"/>
                </a:cubicBezTo>
                <a:cubicBezTo>
                  <a:pt x="676602" y="1335088"/>
                  <a:pt x="580162" y="1428221"/>
                  <a:pt x="536770" y="1468438"/>
                </a:cubicBezTo>
                <a:cubicBezTo>
                  <a:pt x="519308" y="1480609"/>
                  <a:pt x="465994" y="1529821"/>
                  <a:pt x="447870" y="1549400"/>
                </a:cubicBezTo>
                <a:cubicBezTo>
                  <a:pt x="437816" y="1555750"/>
                  <a:pt x="430937" y="1566863"/>
                  <a:pt x="425645" y="1571625"/>
                </a:cubicBezTo>
                <a:cubicBezTo>
                  <a:pt x="409241" y="1584325"/>
                  <a:pt x="380666" y="1617133"/>
                  <a:pt x="349445" y="1625600"/>
                </a:cubicBezTo>
                <a:cubicBezTo>
                  <a:pt x="312403" y="1624542"/>
                  <a:pt x="258693" y="1640417"/>
                  <a:pt x="231176" y="1636713"/>
                </a:cubicBezTo>
                <a:cubicBezTo>
                  <a:pt x="203659" y="1633009"/>
                  <a:pt x="192679" y="1606550"/>
                  <a:pt x="184345" y="1603375"/>
                </a:cubicBezTo>
                <a:cubicBezTo>
                  <a:pt x="176011" y="1600200"/>
                  <a:pt x="192546" y="1624806"/>
                  <a:pt x="181169" y="1617662"/>
                </a:cubicBezTo>
                <a:cubicBezTo>
                  <a:pt x="169792" y="1610518"/>
                  <a:pt x="128783" y="1576122"/>
                  <a:pt x="116083" y="1560512"/>
                </a:cubicBezTo>
                <a:cubicBezTo>
                  <a:pt x="103383" y="1544902"/>
                  <a:pt x="111188" y="1530085"/>
                  <a:pt x="104970" y="1524000"/>
                </a:cubicBezTo>
                <a:cubicBezTo>
                  <a:pt x="98752" y="1517915"/>
                  <a:pt x="81952" y="1527175"/>
                  <a:pt x="78777" y="1524000"/>
                </a:cubicBezTo>
                <a:cubicBezTo>
                  <a:pt x="75602" y="1509713"/>
                  <a:pt x="57478" y="1479417"/>
                  <a:pt x="50202" y="1452562"/>
                </a:cubicBezTo>
                <a:cubicBezTo>
                  <a:pt x="42926" y="1425707"/>
                  <a:pt x="39353" y="1387475"/>
                  <a:pt x="35120" y="1362869"/>
                </a:cubicBezTo>
                <a:cubicBezTo>
                  <a:pt x="30887" y="1338263"/>
                  <a:pt x="27051" y="1321992"/>
                  <a:pt x="24802" y="1304926"/>
                </a:cubicBezTo>
                <a:cubicBezTo>
                  <a:pt x="22553" y="1287860"/>
                  <a:pt x="24140" y="1283229"/>
                  <a:pt x="21626" y="1260475"/>
                </a:cubicBezTo>
                <a:cubicBezTo>
                  <a:pt x="19112" y="1237721"/>
                  <a:pt x="9059" y="1185333"/>
                  <a:pt x="9720" y="1168400"/>
                </a:cubicBezTo>
                <a:cubicBezTo>
                  <a:pt x="10381" y="1151467"/>
                  <a:pt x="26653" y="1162050"/>
                  <a:pt x="25595" y="1158875"/>
                </a:cubicBezTo>
                <a:cubicBezTo>
                  <a:pt x="24537" y="1150408"/>
                  <a:pt x="4825" y="1134137"/>
                  <a:pt x="989" y="1126332"/>
                </a:cubicBezTo>
                <a:lnTo>
                  <a:pt x="0" y="1124897"/>
                </a:lnTo>
                <a:lnTo>
                  <a:pt x="1287" y="1123058"/>
                </a:lnTo>
                <a:cubicBezTo>
                  <a:pt x="1792" y="1121230"/>
                  <a:pt x="2280" y="1117898"/>
                  <a:pt x="2577" y="1112044"/>
                </a:cubicBezTo>
                <a:cubicBezTo>
                  <a:pt x="3767" y="1088628"/>
                  <a:pt x="6332" y="1046144"/>
                  <a:pt x="8132" y="985837"/>
                </a:cubicBezTo>
                <a:cubicBezTo>
                  <a:pt x="10249" y="945620"/>
                  <a:pt x="16466" y="891249"/>
                  <a:pt x="20038" y="858837"/>
                </a:cubicBezTo>
                <a:cubicBezTo>
                  <a:pt x="23610" y="826426"/>
                  <a:pt x="24801" y="811873"/>
                  <a:pt x="29564" y="791368"/>
                </a:cubicBezTo>
                <a:cubicBezTo>
                  <a:pt x="34327" y="770863"/>
                  <a:pt x="43455" y="752343"/>
                  <a:pt x="48614" y="735807"/>
                </a:cubicBezTo>
                <a:cubicBezTo>
                  <a:pt x="53773" y="719271"/>
                  <a:pt x="56948" y="704189"/>
                  <a:pt x="60520" y="692150"/>
                </a:cubicBezTo>
                <a:cubicBezTo>
                  <a:pt x="64092" y="680111"/>
                  <a:pt x="66870" y="673100"/>
                  <a:pt x="70045" y="663575"/>
                </a:cubicBezTo>
                <a:cubicBezTo>
                  <a:pt x="71103" y="660400"/>
                  <a:pt x="71103" y="658812"/>
                  <a:pt x="73220" y="654050"/>
                </a:cubicBezTo>
                <a:cubicBezTo>
                  <a:pt x="75337" y="649288"/>
                  <a:pt x="77983" y="642938"/>
                  <a:pt x="82745" y="635000"/>
                </a:cubicBezTo>
                <a:cubicBezTo>
                  <a:pt x="87508" y="627063"/>
                  <a:pt x="97033" y="612246"/>
                  <a:pt x="101795" y="606425"/>
                </a:cubicBezTo>
                <a:lnTo>
                  <a:pt x="127195" y="577850"/>
                </a:lnTo>
                <a:cubicBezTo>
                  <a:pt x="128253" y="574675"/>
                  <a:pt x="122962" y="576263"/>
                  <a:pt x="130370" y="568325"/>
                </a:cubicBezTo>
                <a:cubicBezTo>
                  <a:pt x="137778" y="560388"/>
                  <a:pt x="161062" y="540808"/>
                  <a:pt x="171645" y="530225"/>
                </a:cubicBezTo>
                <a:cubicBezTo>
                  <a:pt x="182228" y="519642"/>
                  <a:pt x="175431" y="517118"/>
                  <a:pt x="193870" y="504825"/>
                </a:cubicBezTo>
                <a:cubicBezTo>
                  <a:pt x="225968" y="456677"/>
                  <a:pt x="191226" y="506093"/>
                  <a:pt x="216095" y="476250"/>
                </a:cubicBezTo>
                <a:cubicBezTo>
                  <a:pt x="218538" y="473319"/>
                  <a:pt x="219573" y="469238"/>
                  <a:pt x="222445" y="466725"/>
                </a:cubicBezTo>
                <a:cubicBezTo>
                  <a:pt x="228188" y="461699"/>
                  <a:pt x="235145" y="458258"/>
                  <a:pt x="241495" y="454025"/>
                </a:cubicBezTo>
                <a:cubicBezTo>
                  <a:pt x="247845" y="449792"/>
                  <a:pt x="252608" y="445558"/>
                  <a:pt x="260545" y="441325"/>
                </a:cubicBezTo>
                <a:cubicBezTo>
                  <a:pt x="268482" y="437092"/>
                  <a:pt x="275891" y="432329"/>
                  <a:pt x="289120" y="428625"/>
                </a:cubicBezTo>
                <a:cubicBezTo>
                  <a:pt x="302349" y="424921"/>
                  <a:pt x="317695" y="421217"/>
                  <a:pt x="339920" y="419100"/>
                </a:cubicBezTo>
                <a:cubicBezTo>
                  <a:pt x="362145" y="416983"/>
                  <a:pt x="398128" y="411163"/>
                  <a:pt x="422470" y="415925"/>
                </a:cubicBezTo>
                <a:cubicBezTo>
                  <a:pt x="446812" y="420687"/>
                  <a:pt x="472212" y="441325"/>
                  <a:pt x="485970" y="447675"/>
                </a:cubicBezTo>
                <a:cubicBezTo>
                  <a:pt x="499728" y="454025"/>
                  <a:pt x="498670" y="451908"/>
                  <a:pt x="505020" y="454025"/>
                </a:cubicBezTo>
                <a:lnTo>
                  <a:pt x="514545" y="457200"/>
                </a:lnTo>
                <a:cubicBezTo>
                  <a:pt x="531478" y="456142"/>
                  <a:pt x="548472" y="455801"/>
                  <a:pt x="565345" y="454025"/>
                </a:cubicBezTo>
                <a:cubicBezTo>
                  <a:pt x="568673" y="453675"/>
                  <a:pt x="574058" y="454097"/>
                  <a:pt x="574870" y="450850"/>
                </a:cubicBezTo>
                <a:cubicBezTo>
                  <a:pt x="576382" y="444802"/>
                  <a:pt x="561716" y="436789"/>
                  <a:pt x="558995" y="434975"/>
                </a:cubicBezTo>
                <a:cubicBezTo>
                  <a:pt x="550793" y="423863"/>
                  <a:pt x="535185" y="399787"/>
                  <a:pt x="525660" y="384177"/>
                </a:cubicBezTo>
                <a:cubicBezTo>
                  <a:pt x="516135" y="368567"/>
                  <a:pt x="508726" y="363010"/>
                  <a:pt x="501847" y="341314"/>
                </a:cubicBezTo>
                <a:cubicBezTo>
                  <a:pt x="489412" y="311151"/>
                  <a:pt x="488352" y="280326"/>
                  <a:pt x="484383" y="254000"/>
                </a:cubicBezTo>
                <a:cubicBezTo>
                  <a:pt x="480811" y="232569"/>
                  <a:pt x="479093" y="226485"/>
                  <a:pt x="480416" y="212727"/>
                </a:cubicBezTo>
                <a:cubicBezTo>
                  <a:pt x="481739" y="198969"/>
                  <a:pt x="488219" y="183092"/>
                  <a:pt x="492320" y="171450"/>
                </a:cubicBezTo>
                <a:cubicBezTo>
                  <a:pt x="496421" y="159808"/>
                  <a:pt x="498736" y="155442"/>
                  <a:pt x="505020" y="142875"/>
                </a:cubicBezTo>
                <a:cubicBezTo>
                  <a:pt x="509211" y="134493"/>
                  <a:pt x="509796" y="132270"/>
                  <a:pt x="508942" y="132711"/>
                </a:cubicBezTo>
                <a:lnTo>
                  <a:pt x="505878" y="136499"/>
                </a:lnTo>
                <a:lnTo>
                  <a:pt x="509404" y="131398"/>
                </a:lnTo>
                <a:cubicBezTo>
                  <a:pt x="512150" y="127362"/>
                  <a:pt x="515890" y="121808"/>
                  <a:pt x="520895" y="114300"/>
                </a:cubicBezTo>
                <a:lnTo>
                  <a:pt x="527245" y="104775"/>
                </a:lnTo>
                <a:cubicBezTo>
                  <a:pt x="529362" y="101600"/>
                  <a:pt x="532388" y="98870"/>
                  <a:pt x="533595" y="95250"/>
                </a:cubicBezTo>
                <a:cubicBezTo>
                  <a:pt x="534653" y="92075"/>
                  <a:pt x="534679" y="88338"/>
                  <a:pt x="536770" y="85725"/>
                </a:cubicBezTo>
                <a:cubicBezTo>
                  <a:pt x="539154" y="82745"/>
                  <a:pt x="543120" y="81492"/>
                  <a:pt x="546295" y="79375"/>
                </a:cubicBezTo>
                <a:cubicBezTo>
                  <a:pt x="548412" y="76200"/>
                  <a:pt x="550202" y="72781"/>
                  <a:pt x="552645" y="69850"/>
                </a:cubicBezTo>
                <a:cubicBezTo>
                  <a:pt x="558967" y="62264"/>
                  <a:pt x="573051" y="50348"/>
                  <a:pt x="581220" y="47625"/>
                </a:cubicBezTo>
                <a:cubicBezTo>
                  <a:pt x="584395" y="46567"/>
                  <a:pt x="587752" y="45947"/>
                  <a:pt x="590745" y="44450"/>
                </a:cubicBezTo>
                <a:cubicBezTo>
                  <a:pt x="594158" y="42743"/>
                  <a:pt x="592994" y="41143"/>
                  <a:pt x="600270" y="38100"/>
                </a:cubicBezTo>
                <a:cubicBezTo>
                  <a:pt x="607546" y="35057"/>
                  <a:pt x="616322" y="28776"/>
                  <a:pt x="634402" y="26193"/>
                </a:cubicBezTo>
                <a:cubicBezTo>
                  <a:pt x="641951" y="23677"/>
                  <a:pt x="642736" y="14684"/>
                  <a:pt x="654245" y="10319"/>
                </a:cubicBezTo>
                <a:cubicBezTo>
                  <a:pt x="665754" y="5954"/>
                  <a:pt x="694990" y="1058"/>
                  <a:pt x="703457" y="0"/>
                </a:cubicBezTo>
                <a:close/>
              </a:path>
            </a:pathLst>
          </a:custGeom>
        </p:spPr>
      </p:pic>
      <p:pic>
        <p:nvPicPr>
          <p:cNvPr id="1681" name="図 4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310" y="4754147"/>
            <a:ext cx="2414" cy="3366"/>
          </a:xfrm>
          <a:custGeom>
            <a:avLst/>
            <a:gdLst>
              <a:gd name="connsiteX0" fmla="*/ 3218 w 3218"/>
              <a:gd name="connsiteY0" fmla="*/ 0 h 4489"/>
              <a:gd name="connsiteX1" fmla="*/ 1219 w 3218"/>
              <a:gd name="connsiteY1" fmla="*/ 2891 h 4489"/>
              <a:gd name="connsiteX2" fmla="*/ 1568 w 3218"/>
              <a:gd name="connsiteY2" fmla="*/ 2039 h 4489"/>
              <a:gd name="connsiteX3" fmla="*/ 3218 w 3218"/>
              <a:gd name="connsiteY3" fmla="*/ 0 h 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8" h="4489">
                <a:moveTo>
                  <a:pt x="3218" y="0"/>
                </a:moveTo>
                <a:lnTo>
                  <a:pt x="1219" y="2891"/>
                </a:lnTo>
                <a:cubicBezTo>
                  <a:pt x="-836" y="5766"/>
                  <a:pt x="2" y="4317"/>
                  <a:pt x="1568" y="2039"/>
                </a:cubicBezTo>
                <a:lnTo>
                  <a:pt x="3218" y="0"/>
                </a:lnTo>
                <a:close/>
              </a:path>
            </a:pathLst>
          </a:custGeom>
        </p:spPr>
      </p:pic>
      <p:pic>
        <p:nvPicPr>
          <p:cNvPr id="1682" name="図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78" y="5494847"/>
            <a:ext cx="438" cy="706"/>
          </a:xfrm>
          <a:custGeom>
            <a:avLst/>
            <a:gdLst>
              <a:gd name="connsiteX0" fmla="*/ 36 w 585"/>
              <a:gd name="connsiteY0" fmla="*/ 0 h 942"/>
              <a:gd name="connsiteX1" fmla="*/ 585 w 585"/>
              <a:gd name="connsiteY1" fmla="*/ 797 h 942"/>
              <a:gd name="connsiteX2" fmla="*/ 483 w 585"/>
              <a:gd name="connsiteY2" fmla="*/ 942 h 942"/>
              <a:gd name="connsiteX3" fmla="*/ 36 w 585"/>
              <a:gd name="connsiteY3" fmla="*/ 0 h 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" h="942">
                <a:moveTo>
                  <a:pt x="36" y="0"/>
                </a:moveTo>
                <a:lnTo>
                  <a:pt x="585" y="797"/>
                </a:lnTo>
                <a:lnTo>
                  <a:pt x="483" y="942"/>
                </a:lnTo>
                <a:cubicBezTo>
                  <a:pt x="119" y="777"/>
                  <a:pt x="-87" y="124"/>
                  <a:pt x="36" y="0"/>
                </a:cubicBezTo>
                <a:close/>
              </a:path>
            </a:pathLst>
          </a:custGeom>
        </p:spPr>
      </p:pic>
      <p:sp>
        <p:nvSpPr>
          <p:cNvPr id="1684" name="正方形/長方形 3"/>
          <p:cNvSpPr/>
          <p:nvPr/>
        </p:nvSpPr>
        <p:spPr>
          <a:xfrm>
            <a:off x="3760035" y="4844304"/>
            <a:ext cx="1170622" cy="1050344"/>
          </a:xfrm>
          <a:prstGeom prst="rect">
            <a:avLst/>
          </a:prstGeom>
          <a:solidFill>
            <a:srgbClr val="556B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+mj-lt"/>
                <a:ea typeface="メイリオ" panose="020B0604030504040204" pitchFamily="50" charset="-128"/>
              </a:rPr>
              <a:t>大使館</a:t>
            </a:r>
            <a:endParaRPr lang="en-US" altLang="ja-JP" dirty="0">
              <a:latin typeface="+mj-lt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latin typeface="+mj-lt"/>
                <a:ea typeface="メイリオ" panose="020B0604030504040204" pitchFamily="50" charset="-128"/>
              </a:rPr>
              <a:t>総領事館</a:t>
            </a:r>
          </a:p>
        </p:txBody>
      </p:sp>
      <p:sp>
        <p:nvSpPr>
          <p:cNvPr id="1685" name="正方形/長方形 12"/>
          <p:cNvSpPr/>
          <p:nvPr/>
        </p:nvSpPr>
        <p:spPr>
          <a:xfrm>
            <a:off x="5182542" y="4880014"/>
            <a:ext cx="350698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ea typeface="メイリオ" panose="020B0604030504040204" pitchFamily="50" charset="-128"/>
              </a:rPr>
              <a:t>虐待などの個別案件に対して、</a:t>
            </a:r>
            <a:endParaRPr lang="en-US" altLang="ja-JP" sz="1500" dirty="0"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500" dirty="0">
                <a:ea typeface="メイリオ" panose="020B0604030504040204" pitchFamily="50" charset="-128"/>
              </a:rPr>
              <a:t>現地当局との連絡・調整や帰国の支援</a:t>
            </a:r>
            <a:endParaRPr lang="en-US" altLang="ja-JP" sz="1500" dirty="0">
              <a:ea typeface="メイリオ" panose="020B0604030504040204" pitchFamily="50" charset="-128"/>
            </a:endParaRPr>
          </a:p>
        </p:txBody>
      </p:sp>
      <p:cxnSp>
        <p:nvCxnSpPr>
          <p:cNvPr id="1686" name="直線コネクタ 8"/>
          <p:cNvCxnSpPr/>
          <p:nvPr/>
        </p:nvCxnSpPr>
        <p:spPr>
          <a:xfrm>
            <a:off x="2338940" y="4486615"/>
            <a:ext cx="1304732" cy="841524"/>
          </a:xfrm>
          <a:prstGeom prst="line">
            <a:avLst/>
          </a:prstGeom>
          <a:ln w="38100">
            <a:solidFill>
              <a:srgbClr val="3E4E7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7" name="直線コネクタ 14"/>
          <p:cNvCxnSpPr/>
          <p:nvPr/>
        </p:nvCxnSpPr>
        <p:spPr>
          <a:xfrm flipV="1">
            <a:off x="2361024" y="3771367"/>
            <a:ext cx="1056504" cy="2646"/>
          </a:xfrm>
          <a:prstGeom prst="line">
            <a:avLst/>
          </a:prstGeom>
          <a:ln w="76200">
            <a:solidFill>
              <a:srgbClr val="3E4E7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8" name="正方形/長方形 10"/>
          <p:cNvSpPr/>
          <p:nvPr/>
        </p:nvSpPr>
        <p:spPr>
          <a:xfrm>
            <a:off x="3760035" y="3088745"/>
            <a:ext cx="1080000" cy="1080000"/>
          </a:xfrm>
          <a:prstGeom prst="rect">
            <a:avLst/>
          </a:prstGeom>
          <a:solidFill>
            <a:srgbClr val="556B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100" dirty="0">
                <a:ea typeface="メイリオ" panose="020B0604030504040204" pitchFamily="50" charset="-128"/>
              </a:rPr>
              <a:t>NPO</a:t>
            </a:r>
          </a:p>
        </p:txBody>
      </p:sp>
      <p:grpSp>
        <p:nvGrpSpPr>
          <p:cNvPr id="1689" name="グループ化 2"/>
          <p:cNvGrpSpPr/>
          <p:nvPr/>
        </p:nvGrpSpPr>
        <p:grpSpPr>
          <a:xfrm>
            <a:off x="5084801" y="2666674"/>
            <a:ext cx="3415003" cy="1650452"/>
            <a:chOff x="6779734" y="2412565"/>
            <a:chExt cx="4553338" cy="2200603"/>
          </a:xfrm>
        </p:grpSpPr>
        <p:sp>
          <p:nvSpPr>
            <p:cNvPr id="1690" name="正方形/長方形 4"/>
            <p:cNvSpPr/>
            <p:nvPr/>
          </p:nvSpPr>
          <p:spPr>
            <a:xfrm>
              <a:off x="6779734" y="2412565"/>
              <a:ext cx="4553338" cy="2200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14318" indent="-214318">
                <a:lnSpc>
                  <a:spcPct val="150000"/>
                </a:lnSpc>
                <a:buFont typeface="Wingdings" panose="05000000000000000000" pitchFamily="2" charset="2"/>
                <a:buChar char="u"/>
              </a:pPr>
              <a:r>
                <a:rPr lang="ja-JP" altLang="en-US" sz="1350" dirty="0">
                  <a:ea typeface="メイリオ" panose="020B0604030504040204" pitchFamily="50" charset="-128"/>
                </a:rPr>
                <a:t>あなたの</a:t>
              </a:r>
              <a:r>
                <a:rPr lang="ja-JP" altLang="en-US" sz="1350" dirty="0" err="1">
                  <a:ea typeface="メイリオ" panose="020B0604030504040204" pitchFamily="50" charset="-128"/>
                </a:rPr>
                <a:t>いばしょ</a:t>
              </a:r>
              <a:endParaRPr lang="ja-JP" altLang="en-US" sz="1350" dirty="0">
                <a:ea typeface="メイリオ" panose="020B0604030504040204" pitchFamily="50" charset="-128"/>
              </a:endParaRPr>
            </a:p>
            <a:p>
              <a:pPr marL="214318" indent="-214318">
                <a:lnSpc>
                  <a:spcPct val="150000"/>
                </a:lnSpc>
                <a:buFont typeface="Wingdings" panose="05000000000000000000" pitchFamily="2" charset="2"/>
                <a:buChar char="u"/>
              </a:pPr>
              <a:r>
                <a:rPr lang="ja-JP" altLang="en-US" sz="1350" dirty="0">
                  <a:ea typeface="メイリオ" panose="020B0604030504040204" pitchFamily="50" charset="-128"/>
                </a:rPr>
                <a:t>自殺対策支援センターライフリンク </a:t>
              </a:r>
            </a:p>
            <a:p>
              <a:pPr marL="214318" indent="-214318">
                <a:lnSpc>
                  <a:spcPct val="150000"/>
                </a:lnSpc>
                <a:buFont typeface="Wingdings" panose="05000000000000000000" pitchFamily="2" charset="2"/>
                <a:buChar char="u"/>
              </a:pPr>
              <a:r>
                <a:rPr lang="ja-JP" altLang="en-US" sz="1350" dirty="0">
                  <a:ea typeface="メイリオ" panose="020B0604030504040204" pitchFamily="50" charset="-128"/>
                </a:rPr>
                <a:t>チャイルドライン支援センター</a:t>
              </a:r>
            </a:p>
            <a:p>
              <a:pPr marL="214318" indent="-214318">
                <a:lnSpc>
                  <a:spcPct val="150000"/>
                </a:lnSpc>
                <a:buFont typeface="Wingdings" panose="05000000000000000000" pitchFamily="2" charset="2"/>
                <a:buChar char="u"/>
              </a:pPr>
              <a:r>
                <a:rPr lang="ja-JP" altLang="en-US" sz="1350" dirty="0">
                  <a:ea typeface="メイリオ" panose="020B0604030504040204" pitchFamily="50" charset="-128"/>
                </a:rPr>
                <a:t>東京メンタルヘルス・スクエア</a:t>
              </a:r>
            </a:p>
            <a:p>
              <a:pPr marL="214318" indent="-214318">
                <a:lnSpc>
                  <a:spcPct val="150000"/>
                </a:lnSpc>
                <a:buFont typeface="Wingdings" panose="05000000000000000000" pitchFamily="2" charset="2"/>
                <a:buChar char="u"/>
              </a:pPr>
              <a:r>
                <a:rPr lang="en-US" altLang="ja-JP" sz="1350" dirty="0">
                  <a:ea typeface="メイリオ" panose="020B0604030504040204" pitchFamily="50" charset="-128"/>
                </a:rPr>
                <a:t>BOND</a:t>
              </a:r>
              <a:r>
                <a:rPr lang="ja-JP" altLang="en-US" sz="1350" dirty="0">
                  <a:ea typeface="メイリオ" panose="020B0604030504040204" pitchFamily="50" charset="-128"/>
                </a:rPr>
                <a:t>プロジェクト</a:t>
              </a:r>
            </a:p>
          </p:txBody>
        </p:sp>
        <p:sp>
          <p:nvSpPr>
            <p:cNvPr id="1691" name="テキスト ボックス 5"/>
            <p:cNvSpPr txBox="1"/>
            <p:nvPr/>
          </p:nvSpPr>
          <p:spPr>
            <a:xfrm>
              <a:off x="9819796" y="4174543"/>
              <a:ext cx="1494427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/>
                <a:t>（組織名</a:t>
              </a:r>
              <a:r>
                <a:rPr lang="en-US" altLang="ja-JP" sz="900" dirty="0"/>
                <a:t>50</a:t>
              </a:r>
              <a:r>
                <a:rPr lang="ja-JP" altLang="en-US" sz="900" dirty="0"/>
                <a:t>音順）</a:t>
              </a:r>
              <a:endParaRPr lang="ja-JP" altLang="en-US" sz="1350" dirty="0"/>
            </a:p>
          </p:txBody>
        </p:sp>
      </p:grpSp>
      <p:sp>
        <p:nvSpPr>
          <p:cNvPr id="1692" name="テキスト ボックス 13"/>
          <p:cNvSpPr txBox="1"/>
          <p:nvPr/>
        </p:nvSpPr>
        <p:spPr>
          <a:xfrm>
            <a:off x="2858282" y="5140594"/>
            <a:ext cx="530916" cy="30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50" dirty="0"/>
              <a:t>相談</a:t>
            </a:r>
            <a:endParaRPr lang="en-US" altLang="ja-JP" sz="1350" dirty="0"/>
          </a:p>
        </p:txBody>
      </p:sp>
      <p:sp>
        <p:nvSpPr>
          <p:cNvPr id="1693" name="テキスト ボックス 19"/>
          <p:cNvSpPr txBox="1"/>
          <p:nvPr/>
        </p:nvSpPr>
        <p:spPr>
          <a:xfrm>
            <a:off x="2293838" y="3190118"/>
            <a:ext cx="1270049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62" dirty="0"/>
              <a:t>SNS</a:t>
            </a:r>
            <a:r>
              <a:rPr lang="ja-JP" altLang="en-US" sz="1662" dirty="0"/>
              <a:t>で相談</a:t>
            </a:r>
          </a:p>
        </p:txBody>
      </p:sp>
      <p:cxnSp>
        <p:nvCxnSpPr>
          <p:cNvPr id="1694" name="直線コネクタ 22"/>
          <p:cNvCxnSpPr/>
          <p:nvPr/>
        </p:nvCxnSpPr>
        <p:spPr>
          <a:xfrm flipV="1">
            <a:off x="2263152" y="2356481"/>
            <a:ext cx="1151704" cy="450582"/>
          </a:xfrm>
          <a:prstGeom prst="line">
            <a:avLst/>
          </a:prstGeom>
          <a:ln w="38100">
            <a:solidFill>
              <a:srgbClr val="B5B82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5" name="正方形/長方形 29"/>
          <p:cNvSpPr/>
          <p:nvPr/>
        </p:nvSpPr>
        <p:spPr>
          <a:xfrm>
            <a:off x="3760035" y="1503993"/>
            <a:ext cx="1080000" cy="1080000"/>
          </a:xfrm>
          <a:prstGeom prst="rect">
            <a:avLst/>
          </a:prstGeom>
          <a:solidFill>
            <a:srgbClr val="B5B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ea typeface="+mj-ea"/>
              </a:rPr>
              <a:t>家族</a:t>
            </a:r>
            <a:endParaRPr lang="en-US" altLang="ja-JP" b="1" dirty="0">
              <a:ea typeface="+mj-ea"/>
            </a:endParaRPr>
          </a:p>
          <a:p>
            <a:pPr algn="ctr"/>
            <a:r>
              <a:rPr lang="ja-JP" altLang="en-US" b="1" dirty="0">
                <a:ea typeface="+mj-ea"/>
              </a:rPr>
              <a:t>友人</a:t>
            </a:r>
            <a:endParaRPr lang="en-US" altLang="ja-JP" b="1" dirty="0">
              <a:ea typeface="+mj-ea"/>
            </a:endParaRPr>
          </a:p>
          <a:p>
            <a:pPr algn="ctr"/>
            <a:r>
              <a:rPr lang="ja-JP" altLang="en-US" b="1" dirty="0">
                <a:ea typeface="+mj-ea"/>
              </a:rPr>
              <a:t>学校</a:t>
            </a:r>
          </a:p>
        </p:txBody>
      </p:sp>
      <p:pic>
        <p:nvPicPr>
          <p:cNvPr id="1696" name="図 3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8434" y="5067864"/>
            <a:ext cx="373484" cy="254250"/>
          </a:xfrm>
          <a:prstGeom prst="rect">
            <a:avLst/>
          </a:prstGeom>
        </p:spPr>
      </p:pic>
      <p:pic>
        <p:nvPicPr>
          <p:cNvPr id="1697" name="図 3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0965" y="4519429"/>
            <a:ext cx="398106" cy="294176"/>
          </a:xfrm>
          <a:prstGeom prst="rect">
            <a:avLst/>
          </a:prstGeom>
        </p:spPr>
      </p:pic>
      <p:sp>
        <p:nvSpPr>
          <p:cNvPr id="1698" name="テキスト ボックス 33"/>
          <p:cNvSpPr txBox="1"/>
          <p:nvPr/>
        </p:nvSpPr>
        <p:spPr>
          <a:xfrm>
            <a:off x="2242326" y="1912996"/>
            <a:ext cx="105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相談できない</a:t>
            </a:r>
            <a:endParaRPr lang="en-US" altLang="ja-JP" sz="1200" dirty="0"/>
          </a:p>
          <a:p>
            <a:r>
              <a:rPr lang="ja-JP" altLang="en-US" sz="1200" dirty="0"/>
              <a:t>相談しにくい</a:t>
            </a:r>
          </a:p>
        </p:txBody>
      </p:sp>
      <p:sp>
        <p:nvSpPr>
          <p:cNvPr id="1699" name="楕円 37"/>
          <p:cNvSpPr/>
          <p:nvPr/>
        </p:nvSpPr>
        <p:spPr>
          <a:xfrm>
            <a:off x="410665" y="2878301"/>
            <a:ext cx="1700784" cy="1659657"/>
          </a:xfrm>
          <a:prstGeom prst="ellipse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00" name="二等辺三角形 28"/>
          <p:cNvSpPr/>
          <p:nvPr/>
        </p:nvSpPr>
        <p:spPr>
          <a:xfrm rot="10800000">
            <a:off x="4051193" y="4386025"/>
            <a:ext cx="497685" cy="235965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01" name="テキスト ボックス 30"/>
          <p:cNvSpPr txBox="1"/>
          <p:nvPr/>
        </p:nvSpPr>
        <p:spPr>
          <a:xfrm>
            <a:off x="4574898" y="4323188"/>
            <a:ext cx="10358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深刻な事案</a:t>
            </a:r>
          </a:p>
        </p:txBody>
      </p:sp>
      <p:sp>
        <p:nvSpPr>
          <p:cNvPr id="1705" name="タイトル 1"/>
          <p:cNvSpPr txBox="1"/>
          <p:nvPr/>
        </p:nvSpPr>
        <p:spPr>
          <a:xfrm>
            <a:off x="107504" y="319706"/>
            <a:ext cx="9144000" cy="83819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+mn-lt"/>
                <a:ea typeface="HG丸ｺﾞｼｯｸM-PRO" panose="020F0600000000000000" pitchFamily="50" charset="-128"/>
              </a:rPr>
              <a:t>在外</a:t>
            </a:r>
            <a:r>
              <a:rPr lang="ja-JP" altLang="en-US" sz="2000" dirty="0">
                <a:latin typeface="+mn-lt"/>
                <a:ea typeface="HG丸ｺﾞｼｯｸM-PRO" panose="020F0600000000000000" pitchFamily="50" charset="-128"/>
              </a:rPr>
              <a:t>邦人の孤独・孤立対策支援（メンタルヘルス支援）</a:t>
            </a:r>
          </a:p>
        </p:txBody>
      </p:sp>
      <p:sp>
        <p:nvSpPr>
          <p:cNvPr id="1706" name="テキスト プレースホルダー 7"/>
          <p:cNvSpPr txBox="1"/>
          <p:nvPr/>
        </p:nvSpPr>
        <p:spPr>
          <a:xfrm>
            <a:off x="0" y="1105076"/>
            <a:ext cx="9144000" cy="40548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742950" rtl="0" eaLnBrk="1" latinLnBrk="0" hangingPunct="1">
              <a:lnSpc>
                <a:spcPct val="90000"/>
              </a:lnSpc>
              <a:spcBef>
                <a:spcPts val="813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286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001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16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kumimoji="1"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1846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67B14-5BB0-4E6E-908C-537B2CCDB91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5" name="円形吹き出し 4"/>
          <p:cNvSpPr/>
          <p:nvPr/>
        </p:nvSpPr>
        <p:spPr>
          <a:xfrm>
            <a:off x="4869805" y="1298779"/>
            <a:ext cx="2122212" cy="1156109"/>
          </a:xfrm>
          <a:prstGeom prst="wedgeEllipseCallout">
            <a:avLst>
              <a:gd name="adj1" fmla="val 15152"/>
              <a:gd name="adj2" fmla="val 6110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dirty="0">
                <a:solidFill>
                  <a:schemeClr val="tx1"/>
                </a:solidFill>
              </a:rPr>
              <a:t>海外にいても日本語で相談できます</a:t>
            </a:r>
          </a:p>
        </p:txBody>
      </p:sp>
      <p:sp>
        <p:nvSpPr>
          <p:cNvPr id="6" name="円形吹き出し 5"/>
          <p:cNvSpPr/>
          <p:nvPr/>
        </p:nvSpPr>
        <p:spPr>
          <a:xfrm>
            <a:off x="6948265" y="1673070"/>
            <a:ext cx="2125036" cy="1253171"/>
          </a:xfrm>
          <a:prstGeom prst="wedgeEllipseCallout">
            <a:avLst>
              <a:gd name="adj1" fmla="val -43202"/>
              <a:gd name="adj2" fmla="val 5044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dirty="0">
                <a:solidFill>
                  <a:schemeClr val="tx1"/>
                </a:solidFill>
              </a:rPr>
              <a:t>匿名・無料で</a:t>
            </a:r>
            <a:endParaRPr lang="en-US" altLang="ja-JP" sz="1662" dirty="0">
              <a:solidFill>
                <a:schemeClr val="tx1"/>
              </a:solidFill>
            </a:endParaRPr>
          </a:p>
          <a:p>
            <a:pPr algn="ctr"/>
            <a:r>
              <a:rPr lang="ja-JP" altLang="en-US" sz="1662" dirty="0">
                <a:solidFill>
                  <a:schemeClr val="tx1"/>
                </a:solidFill>
              </a:rPr>
              <a:t>相談できます</a:t>
            </a:r>
          </a:p>
        </p:txBody>
      </p:sp>
      <p:sp>
        <p:nvSpPr>
          <p:cNvPr id="29" name="円/楕円 5"/>
          <p:cNvSpPr/>
          <p:nvPr/>
        </p:nvSpPr>
        <p:spPr>
          <a:xfrm rot="10800000" flipV="1">
            <a:off x="7884368" y="6237312"/>
            <a:ext cx="805156" cy="46559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0" name="図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8224" y="221569"/>
            <a:ext cx="2338601" cy="41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62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4255954" y="3847889"/>
            <a:ext cx="4630045" cy="2957503"/>
          </a:xfrm>
          <a:ln w="19050">
            <a:solidFill>
              <a:schemeClr val="accent1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altLang="ja-JP" sz="1480" b="1" dirty="0">
                <a:solidFill>
                  <a:srgbClr val="FF0000"/>
                </a:solidFill>
              </a:rPr>
              <a:t>BOND</a:t>
            </a:r>
            <a:r>
              <a:rPr lang="ja-JP" altLang="en-US" sz="1480" b="1" dirty="0">
                <a:solidFill>
                  <a:srgbClr val="FF0000"/>
                </a:solidFill>
              </a:rPr>
              <a:t>プロジェクト</a:t>
            </a:r>
            <a:r>
              <a:rPr lang="ja-JP" altLang="en-US" sz="969" b="1" dirty="0">
                <a:solidFill>
                  <a:srgbClr val="FF0000"/>
                </a:solidFill>
              </a:rPr>
              <a:t>　</a:t>
            </a:r>
            <a:r>
              <a:rPr lang="en-US" altLang="ja-JP" sz="969" b="1" dirty="0">
                <a:solidFill>
                  <a:srgbClr val="FF0000"/>
                </a:solidFill>
              </a:rPr>
              <a:t/>
            </a:r>
            <a:br>
              <a:rPr lang="en-US" altLang="ja-JP" sz="969" b="1" dirty="0">
                <a:solidFill>
                  <a:srgbClr val="FF0000"/>
                </a:solidFill>
              </a:rPr>
            </a:br>
            <a:r>
              <a:rPr lang="ja-JP" altLang="en-US" sz="969" b="1" dirty="0">
                <a:solidFill>
                  <a:srgbClr val="FF0000"/>
                </a:solidFill>
              </a:rPr>
              <a:t>　</a:t>
            </a:r>
            <a:r>
              <a:rPr lang="en-US" altLang="ja-JP" sz="462" b="1" dirty="0">
                <a:solidFill>
                  <a:schemeClr val="tx1"/>
                </a:solidFill>
              </a:rPr>
              <a:t>	</a:t>
            </a:r>
            <a:r>
              <a:rPr lang="ja-JP" altLang="en-US" sz="462" b="1" dirty="0">
                <a:solidFill>
                  <a:schemeClr val="tx1"/>
                </a:solidFill>
              </a:rPr>
              <a:t>　　　　　　　　　　　　</a:t>
            </a:r>
            <a:r>
              <a:rPr lang="en-US" altLang="ja-JP" sz="969" b="1" dirty="0" smtClean="0">
                <a:solidFill>
                  <a:schemeClr val="tx1"/>
                </a:solidFill>
              </a:rPr>
              <a:t/>
            </a:r>
            <a:br>
              <a:rPr lang="en-US" altLang="ja-JP" sz="969" b="1" dirty="0" smtClean="0">
                <a:solidFill>
                  <a:schemeClr val="tx1"/>
                </a:solidFill>
              </a:rPr>
            </a:br>
            <a:r>
              <a:rPr lang="ja-JP" altLang="en-US" sz="969" b="1" dirty="0" smtClean="0">
                <a:solidFill>
                  <a:schemeClr val="tx1"/>
                </a:solidFill>
              </a:rPr>
              <a:t>“生きづらさを抱えた</a:t>
            </a:r>
            <a:r>
              <a:rPr lang="en-US" altLang="ja-JP" sz="969" b="1" dirty="0">
                <a:solidFill>
                  <a:schemeClr val="tx1"/>
                </a:solidFill>
              </a:rPr>
              <a:t>10</a:t>
            </a:r>
            <a:r>
              <a:rPr lang="ja-JP" altLang="en-US" sz="969" b="1" dirty="0">
                <a:solidFill>
                  <a:schemeClr val="tx1"/>
                </a:solidFill>
              </a:rPr>
              <a:t>代</a:t>
            </a:r>
            <a:r>
              <a:rPr lang="en-US" altLang="ja-JP" sz="969" b="1" dirty="0">
                <a:solidFill>
                  <a:schemeClr val="tx1"/>
                </a:solidFill>
              </a:rPr>
              <a:t>20</a:t>
            </a:r>
            <a:r>
              <a:rPr lang="ja-JP" altLang="en-US" sz="969" b="1" dirty="0">
                <a:solidFill>
                  <a:schemeClr val="tx1"/>
                </a:solidFill>
              </a:rPr>
              <a:t>代の女性”に世代が近いスタッフが一緒になって考えます。</a:t>
            </a: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462" b="1" dirty="0">
                <a:solidFill>
                  <a:schemeClr val="tx1"/>
                </a:solidFill>
              </a:rPr>
              <a:t/>
            </a:r>
            <a:br>
              <a:rPr lang="en-US" altLang="ja-JP" sz="462" b="1" dirty="0">
                <a:solidFill>
                  <a:schemeClr val="tx1"/>
                </a:solidFill>
              </a:rPr>
            </a:br>
            <a:r>
              <a:rPr lang="ja-JP" altLang="en-US" sz="969" b="1" dirty="0">
                <a:solidFill>
                  <a:schemeClr val="tx1"/>
                </a:solidFill>
              </a:rPr>
              <a:t>対応日時：月、水、木、金、土</a:t>
            </a: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ja-JP" altLang="en-US" sz="969" b="1" dirty="0">
                <a:solidFill>
                  <a:schemeClr val="tx1"/>
                </a:solidFill>
              </a:rPr>
              <a:t>　　　　　　　　　　　　　　　　</a:t>
            </a: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>14:00</a:t>
            </a:r>
            <a:r>
              <a:rPr lang="ja-JP" altLang="en-US" sz="969" b="1" dirty="0">
                <a:solidFill>
                  <a:schemeClr val="tx1"/>
                </a:solidFill>
              </a:rPr>
              <a:t>～</a:t>
            </a:r>
            <a:r>
              <a:rPr lang="en-US" altLang="ja-JP" sz="969" b="1" dirty="0">
                <a:solidFill>
                  <a:schemeClr val="tx1"/>
                </a:solidFill>
              </a:rPr>
              <a:t>18:00 </a:t>
            </a:r>
            <a:r>
              <a:rPr lang="ja-JP" altLang="en-US" sz="969" b="1" dirty="0">
                <a:solidFill>
                  <a:schemeClr val="tx1"/>
                </a:solidFill>
              </a:rPr>
              <a:t>　</a:t>
            </a:r>
            <a:r>
              <a:rPr lang="en-US" altLang="ja-JP" sz="969" b="1" dirty="0">
                <a:solidFill>
                  <a:schemeClr val="tx1"/>
                </a:solidFill>
              </a:rPr>
              <a:t>17:30</a:t>
            </a:r>
            <a:r>
              <a:rPr lang="ja-JP" altLang="en-US" sz="969" b="1" dirty="0" err="1">
                <a:solidFill>
                  <a:schemeClr val="tx1"/>
                </a:solidFill>
              </a:rPr>
              <a:t>まで</a:t>
            </a:r>
            <a:r>
              <a:rPr lang="ja-JP" altLang="en-US" sz="969" b="1" dirty="0">
                <a:solidFill>
                  <a:schemeClr val="tx1"/>
                </a:solidFill>
              </a:rPr>
              <a:t>受付</a:t>
            </a:r>
            <a:br>
              <a:rPr lang="ja-JP" altLang="en-US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>18:30</a:t>
            </a:r>
            <a:r>
              <a:rPr lang="ja-JP" altLang="en-US" sz="969" b="1" dirty="0">
                <a:solidFill>
                  <a:schemeClr val="tx1"/>
                </a:solidFill>
              </a:rPr>
              <a:t>～</a:t>
            </a:r>
            <a:r>
              <a:rPr lang="en-US" altLang="ja-JP" sz="969" b="1" dirty="0">
                <a:solidFill>
                  <a:schemeClr val="tx1"/>
                </a:solidFill>
              </a:rPr>
              <a:t>22:30 </a:t>
            </a:r>
            <a:r>
              <a:rPr lang="ja-JP" altLang="en-US" sz="969" b="1" dirty="0">
                <a:solidFill>
                  <a:schemeClr val="tx1"/>
                </a:solidFill>
              </a:rPr>
              <a:t>　</a:t>
            </a:r>
            <a:r>
              <a:rPr lang="en-US" altLang="ja-JP" sz="969" b="1" dirty="0">
                <a:solidFill>
                  <a:schemeClr val="tx1"/>
                </a:solidFill>
              </a:rPr>
              <a:t>22:00</a:t>
            </a:r>
            <a:r>
              <a:rPr lang="ja-JP" altLang="en-US" sz="969" b="1" dirty="0" err="1">
                <a:solidFill>
                  <a:schemeClr val="tx1"/>
                </a:solidFill>
              </a:rPr>
              <a:t>まで</a:t>
            </a:r>
            <a:r>
              <a:rPr lang="ja-JP" altLang="en-US" sz="969" b="1" dirty="0">
                <a:solidFill>
                  <a:schemeClr val="tx1"/>
                </a:solidFill>
              </a:rPr>
              <a:t>受付</a:t>
            </a: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>LINE</a:t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en-US" altLang="ja-JP" sz="969" b="1" dirty="0">
                <a:solidFill>
                  <a:schemeClr val="tx1"/>
                </a:solidFill>
              </a:rPr>
              <a:t/>
            </a:r>
            <a:br>
              <a:rPr lang="en-US" altLang="ja-JP" sz="969" b="1" dirty="0">
                <a:solidFill>
                  <a:schemeClr val="tx1"/>
                </a:solidFill>
              </a:rPr>
            </a:br>
            <a:r>
              <a:rPr lang="ja-JP" altLang="en-US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 「</a:t>
            </a:r>
            <a:r>
              <a:rPr lang="en-US" altLang="ja-JP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10</a:t>
            </a:r>
            <a:r>
              <a:rPr lang="ja-JP" altLang="en-US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代、</a:t>
            </a:r>
            <a:r>
              <a:rPr lang="en-US" altLang="ja-JP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20</a:t>
            </a:r>
            <a:r>
              <a:rPr lang="ja-JP" altLang="en-US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代の女の子専用</a:t>
            </a:r>
            <a:r>
              <a:rPr lang="en-US" altLang="ja-JP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LINE</a:t>
            </a:r>
            <a:r>
              <a:rPr lang="ja-JP" altLang="en-US" sz="969" b="1" dirty="0" smtClean="0">
                <a:solidFill>
                  <a:schemeClr val="tx1"/>
                </a:solidFill>
                <a:hlinkClick r:id="rId2" tooltip="10代(だい)、20代（だい）のおんなの子専用（せんよう）LINE"/>
              </a:rPr>
              <a:t>」ともだち追加</a:t>
            </a:r>
            <a:endParaRPr lang="ja-JP" altLang="en-US" sz="969" b="1" dirty="0">
              <a:solidFill>
                <a:schemeClr val="tx1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141401" y="538573"/>
            <a:ext cx="7770801" cy="743884"/>
          </a:xfrm>
          <a:prstGeom prst="rect">
            <a:avLst/>
          </a:prstGeom>
        </p:spPr>
        <p:txBody>
          <a:bodyPr vert="horz" lIns="84406" tIns="42203" rIns="84406" bIns="42203" rtlCol="0" anchor="b">
            <a:normAutofit/>
          </a:bodyPr>
          <a:lstStyle>
            <a:lvl1pPr algn="ctr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500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38655" y="2431688"/>
            <a:ext cx="4117299" cy="4373703"/>
          </a:xfrm>
          <a:prstGeom prst="rect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txBody>
          <a:bodyPr vert="horz" lIns="84406" tIns="42203" rIns="84406" bIns="42203" rtlCol="0" anchor="b">
            <a:normAutofit fontScale="92500" lnSpcReduction="20000"/>
          </a:bodyPr>
          <a:lstStyle>
            <a:lvl1pPr algn="ctr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b="1" dirty="0" smtClean="0">
                <a:solidFill>
                  <a:srgbClr val="FF0000"/>
                </a:solidFill>
              </a:rPr>
              <a:t>こころ</a:t>
            </a:r>
            <a:r>
              <a:rPr lang="ja-JP" altLang="en-US" sz="1600" b="1" dirty="0">
                <a:solidFill>
                  <a:srgbClr val="FF0000"/>
                </a:solidFill>
              </a:rPr>
              <a:t>のほっとチャット</a:t>
            </a:r>
            <a:r>
              <a:rPr lang="ja-JP" altLang="en-US" sz="923" b="1" dirty="0"/>
              <a:t>　</a:t>
            </a:r>
            <a:r>
              <a:rPr lang="ja-JP" altLang="en-US" sz="923" b="1" dirty="0">
                <a:solidFill>
                  <a:srgbClr val="FF0000"/>
                </a:solidFill>
              </a:rPr>
              <a:t>東京メンタルヘルススクエア</a:t>
            </a:r>
            <a:endParaRPr lang="en-US" altLang="ja-JP" sz="923" b="1" dirty="0">
              <a:solidFill>
                <a:srgbClr val="FF0000"/>
              </a:solidFill>
            </a:endParaRPr>
          </a:p>
          <a:p>
            <a:pPr algn="l"/>
            <a:endParaRPr lang="en-US" altLang="ja-JP" sz="923" b="1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923" b="1" dirty="0">
                <a:solidFill>
                  <a:srgbClr val="FF0000"/>
                </a:solidFill>
              </a:rPr>
              <a:t>　　　　　　　　　　　　　　　</a:t>
            </a:r>
            <a:endParaRPr lang="en-US" altLang="ja-JP" sz="462" b="1" dirty="0"/>
          </a:p>
          <a:p>
            <a:pPr algn="l"/>
            <a:r>
              <a:rPr lang="en-US" altLang="ja-JP" sz="923" b="1" dirty="0"/>
              <a:t>SNS</a:t>
            </a:r>
            <a:r>
              <a:rPr lang="ja-JP" altLang="en-US" sz="923" b="1" dirty="0"/>
              <a:t>やウェブチャットから、年・性別を問わず相談に応じています。</a:t>
            </a:r>
          </a:p>
          <a:p>
            <a:pPr algn="l"/>
            <a:endParaRPr lang="en-US" altLang="ja-JP" sz="462" b="1" dirty="0" smtClean="0"/>
          </a:p>
          <a:p>
            <a:pPr algn="l"/>
            <a:r>
              <a:rPr lang="ja-JP" altLang="en-US" sz="462" b="1" dirty="0" smtClean="0"/>
              <a:t>　　　　</a:t>
            </a:r>
            <a:r>
              <a:rPr lang="ja-JP" altLang="en-US" sz="462" b="1" dirty="0"/>
              <a:t>　　　　　　　　　　　　　　　　　　　　　　　　　　　　　　　　　　　　　　　　　　　</a:t>
            </a:r>
            <a:r>
              <a:rPr lang="ja-JP" altLang="en-US" sz="462" b="1" dirty="0" smtClean="0"/>
              <a:t>　　　　　　　　　　　　　　</a:t>
            </a:r>
            <a:r>
              <a:rPr lang="ja-JP" altLang="en-US" sz="462" b="1" dirty="0"/>
              <a:t>　　</a:t>
            </a:r>
            <a:endParaRPr lang="en-US" altLang="ja-JP" sz="462" b="1" dirty="0"/>
          </a:p>
          <a:p>
            <a:pPr algn="l"/>
            <a:r>
              <a:rPr lang="ja-JP" altLang="en-US" sz="923" b="1" dirty="0"/>
              <a:t>対応日時：毎日</a:t>
            </a:r>
            <a:r>
              <a:rPr lang="en-US" altLang="ja-JP" sz="923" b="1" dirty="0"/>
              <a:t>	12:00</a:t>
            </a:r>
            <a:r>
              <a:rPr lang="ja-JP" altLang="en-US" sz="923" b="1" dirty="0"/>
              <a:t>～</a:t>
            </a:r>
            <a:r>
              <a:rPr lang="en-US" altLang="ja-JP" sz="923" b="1" dirty="0"/>
              <a:t>16:00</a:t>
            </a:r>
            <a:r>
              <a:rPr lang="ja-JP" altLang="en-US" sz="923" b="1" dirty="0"/>
              <a:t>　</a:t>
            </a:r>
            <a:r>
              <a:rPr lang="en-US" altLang="ja-JP" sz="923" b="1" dirty="0"/>
              <a:t>15:00</a:t>
            </a:r>
            <a:r>
              <a:rPr lang="ja-JP" altLang="en-US" sz="923" b="1" dirty="0" err="1"/>
              <a:t>まで</a:t>
            </a:r>
            <a:r>
              <a:rPr lang="ja-JP" altLang="en-US" sz="923" b="1" dirty="0"/>
              <a:t>受付</a:t>
            </a:r>
          </a:p>
          <a:p>
            <a:pPr algn="l"/>
            <a:r>
              <a:rPr lang="en-US" altLang="ja-JP" sz="923" b="1" dirty="0"/>
              <a:t>		17:00</a:t>
            </a:r>
            <a:r>
              <a:rPr lang="ja-JP" altLang="en-US" sz="923" b="1" dirty="0"/>
              <a:t>～</a:t>
            </a:r>
            <a:r>
              <a:rPr lang="en-US" altLang="ja-JP" sz="923" b="1" dirty="0"/>
              <a:t>21:00</a:t>
            </a:r>
            <a:r>
              <a:rPr lang="ja-JP" altLang="en-US" sz="923" b="1" dirty="0"/>
              <a:t>　</a:t>
            </a:r>
            <a:r>
              <a:rPr lang="en-US" altLang="ja-JP" sz="923" b="1" dirty="0"/>
              <a:t>20:00</a:t>
            </a:r>
            <a:r>
              <a:rPr lang="ja-JP" altLang="en-US" sz="923" b="1" dirty="0" err="1"/>
              <a:t>まで</a:t>
            </a:r>
            <a:r>
              <a:rPr lang="ja-JP" altLang="en-US" sz="923" b="1" dirty="0"/>
              <a:t>受付</a:t>
            </a:r>
            <a:endParaRPr lang="en-US" altLang="ja-JP" sz="923" b="1" dirty="0"/>
          </a:p>
          <a:p>
            <a:pPr algn="l"/>
            <a:r>
              <a:rPr lang="en-US" altLang="ja-JP" sz="923" b="1" dirty="0"/>
              <a:t>		21:00</a:t>
            </a:r>
            <a:r>
              <a:rPr lang="ja-JP" altLang="en-US" sz="923" b="1" dirty="0"/>
              <a:t>～</a:t>
            </a:r>
            <a:r>
              <a:rPr lang="en-US" altLang="ja-JP" sz="923" b="1" dirty="0"/>
              <a:t>24:00</a:t>
            </a:r>
            <a:r>
              <a:rPr lang="ja-JP" altLang="en-US" sz="923" b="1" dirty="0"/>
              <a:t>　</a:t>
            </a:r>
            <a:r>
              <a:rPr lang="en-US" altLang="ja-JP" sz="923" b="1" dirty="0"/>
              <a:t>23:00</a:t>
            </a:r>
            <a:r>
              <a:rPr lang="ja-JP" altLang="en-US" sz="923" b="1" dirty="0" err="1"/>
              <a:t>まで</a:t>
            </a:r>
            <a:r>
              <a:rPr lang="ja-JP" altLang="en-US" sz="923" b="1" dirty="0"/>
              <a:t>受付　　　　　　　　　　　　　　　　　</a:t>
            </a:r>
            <a:endParaRPr lang="en-US" altLang="ja-JP" sz="462" b="1" dirty="0"/>
          </a:p>
          <a:p>
            <a:pPr algn="l"/>
            <a:endParaRPr lang="en-US" altLang="ja-JP" sz="462" b="1" dirty="0" smtClean="0"/>
          </a:p>
          <a:p>
            <a:pPr algn="l"/>
            <a:endParaRPr lang="en-US" altLang="ja-JP" sz="462" b="1" dirty="0"/>
          </a:p>
          <a:p>
            <a:pPr algn="l"/>
            <a:r>
              <a:rPr lang="ja-JP" altLang="en-US" sz="1015" b="1" dirty="0"/>
              <a:t>毎月１回、最終土曜日から日曜日の</a:t>
            </a:r>
            <a:r>
              <a:rPr lang="en-US" altLang="ja-JP" sz="1015" b="1" dirty="0"/>
              <a:t>24:00</a:t>
            </a:r>
            <a:r>
              <a:rPr lang="ja-JP" altLang="en-US" sz="1015" b="1" dirty="0"/>
              <a:t>～</a:t>
            </a:r>
            <a:r>
              <a:rPr lang="en-US" altLang="ja-JP" sz="1015" b="1" dirty="0"/>
              <a:t>6:00</a:t>
            </a:r>
            <a:r>
              <a:rPr lang="ja-JP" altLang="en-US" sz="1015" b="1" dirty="0" err="1"/>
              <a:t>まで</a:t>
            </a:r>
            <a:r>
              <a:rPr lang="ja-JP" altLang="en-US" sz="1015" b="1" dirty="0"/>
              <a:t>受付</a:t>
            </a:r>
            <a:r>
              <a:rPr lang="en-US" altLang="ja-JP" sz="923" b="1" dirty="0"/>
              <a:t>	                   </a:t>
            </a:r>
            <a:r>
              <a:rPr lang="ja-JP" altLang="en-US" sz="923" b="1" dirty="0"/>
              <a:t>　　　　　　　　　　　　　　　　　　　　　　　　　　　　　　　　　　　　　　　</a:t>
            </a:r>
            <a:endParaRPr lang="en-US" altLang="ja-JP" sz="923" b="1" dirty="0"/>
          </a:p>
          <a:p>
            <a:pPr algn="l"/>
            <a:r>
              <a:rPr lang="ja-JP" altLang="en-US" sz="923" b="1" dirty="0"/>
              <a:t>　　　　　　　　　　　　　　　　　</a:t>
            </a:r>
          </a:p>
          <a:p>
            <a:pPr algn="l"/>
            <a:r>
              <a:rPr lang="en-US" altLang="ja-JP" sz="923" b="1" dirty="0"/>
              <a:t>LINE</a:t>
            </a:r>
          </a:p>
          <a:p>
            <a:pPr algn="l"/>
            <a:endParaRPr lang="en-US" altLang="ja-JP" sz="923" b="1" dirty="0"/>
          </a:p>
          <a:p>
            <a:pPr algn="l"/>
            <a:r>
              <a:rPr lang="ja-JP" altLang="en-US" sz="923" b="1" dirty="0"/>
              <a:t>　　　　　　　　　　</a:t>
            </a:r>
            <a:r>
              <a:rPr lang="ja-JP" altLang="en-US" sz="923" b="1" dirty="0" smtClean="0">
                <a:hlinkClick r:id="rId3"/>
              </a:rPr>
              <a:t>「こころのほっとチャット」ともだち追加</a:t>
            </a:r>
            <a:endParaRPr lang="en-US" altLang="ja-JP" sz="923" b="1" dirty="0">
              <a:solidFill>
                <a:srgbClr val="FFFF00"/>
              </a:solidFill>
            </a:endParaRPr>
          </a:p>
          <a:p>
            <a:pPr marL="1160614" algn="l"/>
            <a:r>
              <a:rPr lang="ja-JP" altLang="en-US" sz="462" b="1" dirty="0"/>
              <a:t>　　　</a:t>
            </a:r>
            <a:r>
              <a:rPr lang="ja-JP" altLang="en-US" sz="923" b="1" dirty="0"/>
              <a:t>　　　　　　　　　　　　　　　</a:t>
            </a:r>
            <a:endParaRPr lang="en-US" altLang="ja-JP" sz="923" b="1" dirty="0"/>
          </a:p>
          <a:p>
            <a:pPr marL="1160614" algn="l"/>
            <a:r>
              <a:rPr lang="en-US" altLang="ja-JP" sz="923" b="1" dirty="0"/>
              <a:t>ID</a:t>
            </a:r>
            <a:r>
              <a:rPr lang="ja-JP" altLang="en-US" sz="923" b="1" dirty="0"/>
              <a:t>検索</a:t>
            </a:r>
            <a:r>
              <a:rPr lang="en-US" altLang="ja-JP" sz="923" b="1" dirty="0"/>
              <a:t>@</a:t>
            </a:r>
            <a:r>
              <a:rPr lang="en-US" altLang="ja-JP" sz="923" b="1" dirty="0" err="1" smtClean="0"/>
              <a:t>kokorohotchat</a:t>
            </a:r>
            <a:endParaRPr lang="en-US" altLang="ja-JP" sz="923" b="1" dirty="0" smtClean="0"/>
          </a:p>
          <a:p>
            <a:pPr marL="1160614" algn="l"/>
            <a:endParaRPr lang="en-US" altLang="ja-JP" sz="923" b="1" dirty="0"/>
          </a:p>
          <a:p>
            <a:pPr algn="l"/>
            <a:endParaRPr lang="en-US" altLang="ja-JP" sz="923" b="1" dirty="0"/>
          </a:p>
          <a:p>
            <a:pPr algn="l"/>
            <a:endParaRPr lang="en-US" altLang="ja-JP" sz="923" b="1" dirty="0"/>
          </a:p>
          <a:p>
            <a:pPr algn="l"/>
            <a:r>
              <a:rPr lang="en-US" altLang="ja-JP" sz="923" b="1" dirty="0"/>
              <a:t>Twitter</a:t>
            </a:r>
          </a:p>
          <a:p>
            <a:pPr algn="l"/>
            <a:r>
              <a:rPr lang="ja-JP" altLang="en-US" sz="923" b="1" dirty="0"/>
              <a:t>　　　　　　　　　　</a:t>
            </a:r>
            <a:r>
              <a:rPr lang="ja-JP" altLang="en-US" sz="923" b="1" dirty="0" smtClean="0">
                <a:hlinkClick r:id="rId4"/>
              </a:rPr>
              <a:t>こころ</a:t>
            </a:r>
            <a:r>
              <a:rPr lang="ja-JP" altLang="en-US" sz="923" b="1" dirty="0">
                <a:hlinkClick r:id="rId4"/>
              </a:rPr>
              <a:t>のほっとチャット公式アカウント</a:t>
            </a:r>
            <a:endParaRPr lang="en-US" altLang="ja-JP" sz="923" b="1" dirty="0"/>
          </a:p>
          <a:p>
            <a:pPr marL="1160614" algn="l"/>
            <a:r>
              <a:rPr lang="ja-JP" altLang="en-US" sz="923" b="1" dirty="0"/>
              <a:t>　　　　　　　　　　　　　　　　　</a:t>
            </a:r>
            <a:endParaRPr lang="en-US" altLang="ja-JP" sz="923" b="1" dirty="0"/>
          </a:p>
          <a:p>
            <a:pPr marL="1160614" algn="l"/>
            <a:r>
              <a:rPr lang="en-US" altLang="ja-JP" sz="923" b="1" dirty="0"/>
              <a:t>ID</a:t>
            </a:r>
            <a:r>
              <a:rPr lang="ja-JP" altLang="en-US" sz="923" b="1" dirty="0"/>
              <a:t>検索</a:t>
            </a:r>
            <a:r>
              <a:rPr lang="en-US" altLang="ja-JP" sz="923" b="1" dirty="0"/>
              <a:t>@</a:t>
            </a:r>
            <a:r>
              <a:rPr lang="en-US" altLang="ja-JP" sz="923" b="1" dirty="0" err="1"/>
              <a:t>kokorohotchat</a:t>
            </a:r>
            <a:endParaRPr lang="en-US" altLang="ja-JP" sz="923" b="1" dirty="0"/>
          </a:p>
          <a:p>
            <a:pPr algn="l"/>
            <a:r>
              <a:rPr lang="en-US" altLang="ja-JP" sz="923" b="1" dirty="0"/>
              <a:t/>
            </a:r>
            <a:br>
              <a:rPr lang="en-US" altLang="ja-JP" sz="923" b="1" dirty="0"/>
            </a:br>
            <a:r>
              <a:rPr lang="ja-JP" altLang="en-US" sz="923" b="1" dirty="0"/>
              <a:t>　　　　　　　　　　　　　　　　</a:t>
            </a:r>
            <a:r>
              <a:rPr lang="en-US" altLang="ja-JP" sz="923" b="1" dirty="0"/>
              <a:t>	</a:t>
            </a:r>
            <a:r>
              <a:rPr lang="ja-JP" altLang="en-US" sz="923" b="1" dirty="0"/>
              <a:t>　　　　　　</a:t>
            </a:r>
            <a:r>
              <a:rPr lang="en-US" altLang="ja-JP" sz="923" b="1" dirty="0"/>
              <a:t>	</a:t>
            </a:r>
            <a:r>
              <a:rPr lang="ja-JP" altLang="en-US" sz="923" b="1" dirty="0"/>
              <a:t>　　</a:t>
            </a:r>
            <a:r>
              <a:rPr lang="en-US" altLang="ja-JP" sz="923" b="1" dirty="0"/>
              <a:t>	</a:t>
            </a:r>
          </a:p>
          <a:p>
            <a:pPr algn="l"/>
            <a:endParaRPr lang="en-US" altLang="ja-JP" sz="923" b="1" dirty="0"/>
          </a:p>
          <a:p>
            <a:pPr algn="l"/>
            <a:r>
              <a:rPr lang="en-US" altLang="ja-JP" sz="923" b="1" dirty="0"/>
              <a:t>Facebook</a:t>
            </a:r>
          </a:p>
          <a:p>
            <a:pPr algn="l"/>
            <a:r>
              <a:rPr lang="ja-JP" altLang="en-US" sz="923" b="1" dirty="0"/>
              <a:t>　　　　　　　　　　</a:t>
            </a:r>
            <a:r>
              <a:rPr lang="ja-JP" altLang="en-US" sz="923" b="1" dirty="0" smtClean="0">
                <a:hlinkClick r:id="rId5" tooltip="こころのほっとチャット公式アカウント"/>
              </a:rPr>
              <a:t>こころ</a:t>
            </a:r>
            <a:r>
              <a:rPr lang="ja-JP" altLang="en-US" sz="923" b="1" dirty="0">
                <a:hlinkClick r:id="rId5" tooltip="こころのほっとチャット公式アカウント"/>
              </a:rPr>
              <a:t>のほっとチャット公式アカウント　</a:t>
            </a:r>
            <a:endParaRPr lang="en-US" altLang="ja-JP" sz="923" b="1" dirty="0">
              <a:hlinkClick r:id="rId5" tooltip="こころのほっとチャット公式アカウント"/>
            </a:endParaRPr>
          </a:p>
          <a:p>
            <a:pPr marL="1160614" algn="l"/>
            <a:r>
              <a:rPr lang="ja-JP" altLang="en-US" sz="923" b="1" dirty="0"/>
              <a:t>　　　　　　　　　　　　　　　　　</a:t>
            </a:r>
            <a:endParaRPr lang="en-US" altLang="ja-JP" sz="923" b="1" dirty="0"/>
          </a:p>
          <a:p>
            <a:pPr marL="1160614" algn="l"/>
            <a:r>
              <a:rPr lang="en-US" altLang="ja-JP" sz="923" b="1" dirty="0"/>
              <a:t>ID</a:t>
            </a:r>
            <a:r>
              <a:rPr lang="ja-JP" altLang="en-US" sz="923" b="1" dirty="0"/>
              <a:t>検索</a:t>
            </a:r>
            <a:r>
              <a:rPr lang="en-US" altLang="ja-JP" sz="923" b="1" dirty="0"/>
              <a:t>@</a:t>
            </a:r>
            <a:r>
              <a:rPr lang="en-US" altLang="ja-JP" sz="923" b="1" dirty="0" err="1"/>
              <a:t>kokorohotchat</a:t>
            </a:r>
            <a:endParaRPr lang="en-US" altLang="ja-JP" sz="923" b="1" dirty="0"/>
          </a:p>
          <a:p>
            <a:pPr algn="l"/>
            <a:r>
              <a:rPr lang="ja-JP" altLang="en-US" sz="923" b="1" dirty="0">
                <a:hlinkClick r:id="rId5" tooltip="こころのほっとチャット公式アカウント"/>
              </a:rPr>
              <a:t>　　　　　　　　　　　　　</a:t>
            </a:r>
            <a:endParaRPr lang="en-US" altLang="ja-JP" sz="923" b="1" dirty="0"/>
          </a:p>
          <a:p>
            <a:pPr algn="l"/>
            <a:endParaRPr lang="en-US" altLang="ja-JP" sz="923" b="1" dirty="0">
              <a:hlinkClick r:id=""/>
            </a:endParaRPr>
          </a:p>
          <a:p>
            <a:pPr algn="l"/>
            <a:endParaRPr lang="en-US" altLang="ja-JP" sz="923" b="1" dirty="0" smtClean="0">
              <a:hlinkClick r:id=""/>
            </a:endParaRPr>
          </a:p>
          <a:p>
            <a:pPr algn="l"/>
            <a:endParaRPr lang="en-US" altLang="ja-JP" sz="923" b="1" dirty="0">
              <a:hlinkClick r:id=""/>
            </a:endParaRPr>
          </a:p>
          <a:p>
            <a:pPr algn="l"/>
            <a:r>
              <a:rPr lang="ja-JP" altLang="en-US" sz="923" b="1" dirty="0"/>
              <a:t>チャット</a:t>
            </a:r>
            <a:endParaRPr lang="en-US" altLang="ja-JP" sz="923" b="1" dirty="0"/>
          </a:p>
          <a:p>
            <a:pPr algn="l"/>
            <a:endParaRPr lang="en-US" altLang="ja-JP" sz="923" b="1" dirty="0">
              <a:hlinkClick r:id="rId5" tooltip="こころのほっとチャット公式アカウント"/>
            </a:endParaRPr>
          </a:p>
          <a:p>
            <a:pPr algn="l"/>
            <a:r>
              <a:rPr lang="ja-JP" altLang="en-US" sz="923" b="1" dirty="0"/>
              <a:t>　　　　　　　　　　</a:t>
            </a:r>
            <a:r>
              <a:rPr lang="ja-JP" altLang="en-US" sz="923" b="1" dirty="0" smtClean="0">
                <a:hlinkClick r:id="rId6"/>
              </a:rPr>
              <a:t>こころのほっとチャット ウェブチャットのご案内</a:t>
            </a:r>
            <a:endParaRPr lang="ja-JP" altLang="en-US" sz="923" b="1" dirty="0"/>
          </a:p>
          <a:p>
            <a:pPr algn="l"/>
            <a:r>
              <a:rPr lang="ja-JP" altLang="en-US" sz="923" b="1" dirty="0"/>
              <a:t>　　　　　　</a:t>
            </a:r>
            <a:endParaRPr lang="en-US" altLang="ja-JP" sz="923" b="1" dirty="0">
              <a:hlinkClick r:id="rId5" tooltip="こころのほっとチャット公式アカウント"/>
            </a:endParaRPr>
          </a:p>
          <a:p>
            <a:pPr algn="l"/>
            <a:r>
              <a:rPr lang="ja-JP" altLang="en-US" sz="923" b="1" dirty="0">
                <a:hlinkClick r:id="rId5" tooltip="こころのほっとチャット公式アカウント"/>
              </a:rPr>
              <a:t>　　　　　　　　　　　　　　　　　</a:t>
            </a:r>
            <a:endParaRPr lang="en-US" altLang="ja-JP" sz="923" b="1" dirty="0" smtClean="0"/>
          </a:p>
          <a:p>
            <a:pPr algn="l"/>
            <a:endParaRPr lang="en-US" altLang="ja-JP" sz="923" b="1" dirty="0"/>
          </a:p>
          <a:p>
            <a:pPr algn="l"/>
            <a:endParaRPr lang="en-US" altLang="ja-JP" sz="923" b="1" dirty="0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808554" y="486749"/>
            <a:ext cx="3077445" cy="3361140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vert="horz" lIns="84406" tIns="42203" rIns="84406" bIns="42203" rtlCol="0" anchor="b">
            <a:noAutofit/>
          </a:bodyPr>
          <a:lstStyle>
            <a:lvl1pPr algn="ctr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62" b="1" dirty="0">
                <a:solidFill>
                  <a:srgbClr val="FF0000"/>
                </a:solidFill>
              </a:rPr>
              <a:t>　</a:t>
            </a:r>
            <a:endParaRPr lang="en-US" altLang="ja-JP" sz="462" b="1" dirty="0">
              <a:solidFill>
                <a:srgbClr val="FF0000"/>
              </a:solidFill>
            </a:endParaRPr>
          </a:p>
          <a:p>
            <a:pPr algn="l"/>
            <a:r>
              <a:rPr lang="ja-JP" altLang="en-US" sz="1477" b="1" dirty="0">
                <a:solidFill>
                  <a:srgbClr val="FF0000"/>
                </a:solidFill>
              </a:rPr>
              <a:t>生き</a:t>
            </a:r>
            <a:r>
              <a:rPr lang="ja-JP" altLang="en-US" sz="1477" b="1" dirty="0" err="1">
                <a:solidFill>
                  <a:srgbClr val="FF0000"/>
                </a:solidFill>
              </a:rPr>
              <a:t>づらびっ</a:t>
            </a:r>
            <a:r>
              <a:rPr lang="ja-JP" altLang="en-US" sz="1477" b="1" dirty="0">
                <a:solidFill>
                  <a:srgbClr val="FF0000"/>
                </a:solidFill>
              </a:rPr>
              <a:t>と</a:t>
            </a:r>
            <a:r>
              <a:rPr lang="ja-JP" altLang="en-US" sz="969" b="1" dirty="0"/>
              <a:t>　</a:t>
            </a:r>
            <a:endParaRPr lang="en-US" altLang="ja-JP" sz="969" b="1" dirty="0"/>
          </a:p>
          <a:p>
            <a:pPr algn="l"/>
            <a:r>
              <a:rPr lang="ja-JP" altLang="en-US" sz="462" b="1" dirty="0">
                <a:solidFill>
                  <a:srgbClr val="FF0000"/>
                </a:solidFill>
              </a:rPr>
              <a:t>　</a:t>
            </a:r>
            <a:endParaRPr lang="en-US" altLang="ja-JP" sz="462" b="1" dirty="0">
              <a:solidFill>
                <a:srgbClr val="FF0000"/>
              </a:solidFill>
            </a:endParaRPr>
          </a:p>
          <a:p>
            <a:pPr algn="l"/>
            <a:r>
              <a:rPr lang="ja-JP" altLang="en-US" sz="969" b="1" dirty="0">
                <a:solidFill>
                  <a:srgbClr val="FF0000"/>
                </a:solidFill>
              </a:rPr>
              <a:t>自殺対策支援センターライフリンク</a:t>
            </a:r>
            <a:endParaRPr lang="en-US" altLang="ja-JP" sz="969" b="1" dirty="0">
              <a:solidFill>
                <a:srgbClr val="FF0000"/>
              </a:solidFill>
            </a:endParaRPr>
          </a:p>
          <a:p>
            <a:pPr algn="l"/>
            <a:endParaRPr lang="en-US" altLang="ja-JP" sz="969" b="1" dirty="0">
              <a:solidFill>
                <a:srgbClr val="FF0000"/>
              </a:solidFill>
            </a:endParaRPr>
          </a:p>
          <a:p>
            <a:pPr algn="l"/>
            <a:r>
              <a:rPr lang="en-US" altLang="ja-JP" sz="462" b="1" dirty="0">
                <a:solidFill>
                  <a:srgbClr val="FF0000"/>
                </a:solidFill>
              </a:rPr>
              <a:t>	</a:t>
            </a:r>
            <a:r>
              <a:rPr lang="ja-JP" altLang="en-US" sz="462" b="1" dirty="0">
                <a:solidFill>
                  <a:srgbClr val="FF0000"/>
                </a:solidFill>
              </a:rPr>
              <a:t>　　　　　　</a:t>
            </a:r>
            <a:endParaRPr lang="en-US" altLang="ja-JP" sz="462" b="1" dirty="0"/>
          </a:p>
          <a:p>
            <a:pPr algn="l"/>
            <a:r>
              <a:rPr lang="en-US" altLang="ja-JP" sz="969" b="1" dirty="0"/>
              <a:t>SNS</a:t>
            </a:r>
            <a:r>
              <a:rPr lang="ja-JP" altLang="en-US" sz="969" b="1" dirty="0"/>
              <a:t>やチャットで自殺防止の相談を行っています。</a:t>
            </a:r>
            <a:endParaRPr lang="en-US" altLang="ja-JP" sz="969" b="1" dirty="0"/>
          </a:p>
          <a:p>
            <a:pPr algn="l"/>
            <a:endParaRPr lang="en-US" altLang="ja-JP" sz="462" b="1" dirty="0"/>
          </a:p>
          <a:p>
            <a:pPr algn="l"/>
            <a:r>
              <a:rPr lang="ja-JP" altLang="en-US" sz="969" b="1" dirty="0"/>
              <a:t>対応日時：月、火、木、金、日　　　</a:t>
            </a:r>
            <a:r>
              <a:rPr lang="en-US" altLang="ja-JP" sz="969" b="1" dirty="0"/>
              <a:t>17:00</a:t>
            </a:r>
            <a:r>
              <a:rPr lang="ja-JP" altLang="en-US" sz="969" b="1" dirty="0"/>
              <a:t>～</a:t>
            </a:r>
            <a:r>
              <a:rPr lang="en-US" altLang="ja-JP" sz="969" b="1" dirty="0"/>
              <a:t>22:30</a:t>
            </a:r>
          </a:p>
          <a:p>
            <a:pPr algn="l"/>
            <a:r>
              <a:rPr lang="en-US" altLang="ja-JP" sz="462" b="1" dirty="0"/>
              <a:t>	</a:t>
            </a:r>
            <a:r>
              <a:rPr lang="ja-JP" altLang="en-US" sz="462" b="1" dirty="0"/>
              <a:t>　　　　　　　　　　　　　　　</a:t>
            </a:r>
            <a:endParaRPr lang="en-US" altLang="ja-JP" sz="462" b="1" dirty="0"/>
          </a:p>
          <a:p>
            <a:pPr algn="l"/>
            <a:r>
              <a:rPr lang="ja-JP" altLang="en-US" sz="969" b="1" dirty="0"/>
              <a:t>　　　　　　　　　　　　　</a:t>
            </a:r>
            <a:r>
              <a:rPr lang="ja-JP" altLang="en-US" sz="969" b="1" dirty="0" smtClean="0"/>
              <a:t>水</a:t>
            </a:r>
            <a:r>
              <a:rPr lang="ja-JP" altLang="en-US" sz="969" b="1" dirty="0"/>
              <a:t>　　　</a:t>
            </a:r>
            <a:r>
              <a:rPr lang="en-US" altLang="ja-JP" sz="969" b="1" dirty="0"/>
              <a:t>11:00</a:t>
            </a:r>
            <a:r>
              <a:rPr lang="ja-JP" altLang="en-US" sz="969" b="1" dirty="0"/>
              <a:t>～</a:t>
            </a:r>
            <a:r>
              <a:rPr lang="en-US" altLang="ja-JP" sz="969" b="1" dirty="0"/>
              <a:t>16:30</a:t>
            </a:r>
          </a:p>
          <a:p>
            <a:pPr algn="l"/>
            <a:r>
              <a:rPr lang="ja-JP" altLang="en-US" sz="969" b="1" dirty="0"/>
              <a:t>　</a:t>
            </a:r>
            <a:endParaRPr lang="en-US" altLang="ja-JP" sz="969" b="1" dirty="0"/>
          </a:p>
          <a:p>
            <a:pPr algn="l"/>
            <a:r>
              <a:rPr lang="en-US" altLang="ja-JP" sz="969" b="1" dirty="0"/>
              <a:t>LINE</a:t>
            </a:r>
          </a:p>
          <a:p>
            <a:pPr algn="l"/>
            <a:r>
              <a:rPr lang="ja-JP" altLang="en-US" sz="969" b="1" dirty="0"/>
              <a:t>　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ja-JP" altLang="en-US" sz="969" b="1" dirty="0"/>
              <a:t>　 </a:t>
            </a:r>
            <a:r>
              <a:rPr lang="ja-JP" altLang="en-US" sz="969" b="1" dirty="0">
                <a:hlinkClick r:id="rId7"/>
              </a:rPr>
              <a:t>「生</a:t>
            </a:r>
            <a:r>
              <a:rPr lang="ja-JP" altLang="en-US" sz="969" b="1" dirty="0" err="1">
                <a:hlinkClick r:id="rId7"/>
              </a:rPr>
              <a:t>いきづらびっ</a:t>
            </a:r>
            <a:r>
              <a:rPr lang="ja-JP" altLang="en-US" sz="969" b="1" dirty="0">
                <a:hlinkClick r:id="rId7"/>
              </a:rPr>
              <a:t>と」友ともだち追加</a:t>
            </a:r>
            <a:endParaRPr lang="en-US" altLang="ja-JP" sz="969" b="1" dirty="0"/>
          </a:p>
          <a:p>
            <a:pPr algn="l"/>
            <a:r>
              <a:rPr lang="ja-JP" altLang="en-US" sz="462" b="1" dirty="0"/>
              <a:t>　　　　　</a:t>
            </a:r>
            <a:r>
              <a:rPr lang="ja-JP" altLang="en-US" sz="969" b="1" dirty="0"/>
              <a:t>　</a:t>
            </a:r>
            <a:endParaRPr lang="en-US" altLang="ja-JP" sz="969" b="1" dirty="0"/>
          </a:p>
          <a:p>
            <a:pPr algn="l"/>
            <a:r>
              <a:rPr lang="ja-JP" altLang="en-US" sz="969" b="1" dirty="0"/>
              <a:t>　</a:t>
            </a:r>
            <a:r>
              <a:rPr lang="en-US" altLang="ja-JP" sz="969" b="1" dirty="0"/>
              <a:t>ID</a:t>
            </a:r>
            <a:r>
              <a:rPr lang="ja-JP" altLang="en-US" sz="969" b="1" dirty="0"/>
              <a:t>検索</a:t>
            </a:r>
            <a:r>
              <a:rPr lang="en-US" altLang="ja-JP" sz="969" b="1" dirty="0"/>
              <a:t>@</a:t>
            </a:r>
            <a:r>
              <a:rPr lang="en-US" altLang="ja-JP" sz="969" b="1" dirty="0" err="1"/>
              <a:t>yorisoi</a:t>
            </a:r>
            <a:r>
              <a:rPr lang="en-US" altLang="ja-JP" sz="969" b="1" dirty="0"/>
              <a:t>-chat</a:t>
            </a:r>
            <a:r>
              <a:rPr lang="ja-JP" altLang="en-US" sz="969" b="1" dirty="0"/>
              <a:t>（生き</a:t>
            </a:r>
            <a:r>
              <a:rPr lang="ja-JP" altLang="en-US" sz="969" b="1" dirty="0" err="1"/>
              <a:t>づらびっ</a:t>
            </a:r>
            <a:r>
              <a:rPr lang="ja-JP" altLang="en-US" sz="969" b="1" dirty="0"/>
              <a:t>と）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ja-JP" altLang="en-US" sz="969" b="1" dirty="0"/>
              <a:t>　チャット　　</a:t>
            </a:r>
            <a:r>
              <a:rPr lang="ja-JP" altLang="en-US" sz="969" b="1" dirty="0">
                <a:hlinkClick r:id="rId8" tooltip="10代(だい)、20代（だい）のおんなの子専用（せんよう）LINE"/>
              </a:rPr>
              <a:t>生き</a:t>
            </a:r>
            <a:r>
              <a:rPr lang="ja-JP" altLang="en-US" sz="969" b="1" dirty="0" err="1">
                <a:hlinkClick r:id="rId8" tooltip="10代(だい)、20代（だい）のおんなの子専用（せんよう）LINE"/>
              </a:rPr>
              <a:t>づらびっ</a:t>
            </a:r>
            <a:r>
              <a:rPr lang="ja-JP" altLang="en-US" sz="969" b="1" dirty="0">
                <a:hlinkClick r:id="rId8" tooltip="10代(だい)、20代（だい）のおんなの子専用（せんよう）LINE"/>
              </a:rPr>
              <a:t>と</a:t>
            </a:r>
            <a:r>
              <a:rPr lang="en-US" altLang="ja-JP" sz="969" b="1" dirty="0">
                <a:hlinkClick r:id="rId8" tooltip="10代(だい)、20代（だい）のおんなの子専用（せんよう）LINE"/>
              </a:rPr>
              <a:t/>
            </a:r>
            <a:br>
              <a:rPr lang="en-US" altLang="ja-JP" sz="969" b="1" dirty="0">
                <a:hlinkClick r:id="rId8" tooltip="10代(だい)、20代（だい）のおんなの子専用（せんよう）LINE"/>
              </a:rPr>
            </a:br>
            <a:endParaRPr lang="ja-JP" altLang="en-US" sz="969" b="1" dirty="0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942" y="2031168"/>
            <a:ext cx="718842" cy="711431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71" y="3911705"/>
            <a:ext cx="567030" cy="555458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70" y="4702709"/>
            <a:ext cx="583932" cy="60199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80" y="5408643"/>
            <a:ext cx="591311" cy="58527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97" y="6195310"/>
            <a:ext cx="582705" cy="588839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189" y="5444989"/>
            <a:ext cx="826592" cy="844180"/>
          </a:xfrm>
          <a:prstGeom prst="rect">
            <a:avLst/>
          </a:prstGeom>
        </p:spPr>
      </p:pic>
      <p:sp>
        <p:nvSpPr>
          <p:cNvPr id="27" name="タイトル 1"/>
          <p:cNvSpPr txBox="1">
            <a:spLocks/>
          </p:cNvSpPr>
          <p:nvPr/>
        </p:nvSpPr>
        <p:spPr>
          <a:xfrm>
            <a:off x="138655" y="486748"/>
            <a:ext cx="2705153" cy="1944939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vert="horz" lIns="84406" tIns="42203" rIns="84406" bIns="42203" rtlCol="0" anchor="b">
            <a:normAutofit/>
          </a:bodyPr>
          <a:lstStyle>
            <a:lvl1pPr algn="ctr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77" b="1" dirty="0">
                <a:solidFill>
                  <a:srgbClr val="FF0000"/>
                </a:solidFill>
              </a:rPr>
              <a:t>チャイルドライン チャット</a:t>
            </a:r>
            <a:r>
              <a:rPr lang="ja-JP" altLang="en-US" sz="969" b="1" dirty="0">
                <a:solidFill>
                  <a:srgbClr val="FF0000"/>
                </a:solidFill>
              </a:rPr>
              <a:t>　</a:t>
            </a:r>
            <a:endParaRPr lang="en-US" altLang="ja-JP" sz="969" b="1" dirty="0">
              <a:solidFill>
                <a:srgbClr val="FF0000"/>
              </a:solidFill>
            </a:endParaRPr>
          </a:p>
          <a:p>
            <a:pPr marL="82064" algn="l"/>
            <a:r>
              <a:rPr lang="ja-JP" altLang="en-US" sz="462" b="1" dirty="0"/>
              <a:t>　　</a:t>
            </a:r>
            <a:r>
              <a:rPr lang="en-US" altLang="ja-JP" sz="462" b="1" dirty="0"/>
              <a:t>	</a:t>
            </a:r>
            <a:r>
              <a:rPr lang="ja-JP" altLang="en-US" sz="462" b="1" dirty="0"/>
              <a:t>　　　　　　　　　　　　　　　　　　　　　</a:t>
            </a:r>
            <a:endParaRPr lang="en-US" altLang="ja-JP" sz="462" b="1" dirty="0"/>
          </a:p>
          <a:p>
            <a:pPr algn="l"/>
            <a:r>
              <a:rPr lang="en-US" altLang="ja-JP" sz="969" b="1" dirty="0"/>
              <a:t>18</a:t>
            </a:r>
            <a:r>
              <a:rPr lang="ja-JP" altLang="en-US" sz="969" b="1" dirty="0"/>
              <a:t>歳以下のみなさんのお話をお聞きします。</a:t>
            </a:r>
          </a:p>
          <a:p>
            <a:pPr marL="82064" algn="l"/>
            <a:r>
              <a:rPr lang="en-US" altLang="ja-JP" sz="462" b="1" dirty="0"/>
              <a:t>	</a:t>
            </a:r>
            <a:r>
              <a:rPr lang="ja-JP" altLang="en-US" sz="462" b="1" dirty="0"/>
              <a:t>　　　　　　</a:t>
            </a:r>
            <a:endParaRPr lang="en-US" altLang="ja-JP" sz="462" b="1" dirty="0"/>
          </a:p>
          <a:p>
            <a:pPr algn="l"/>
            <a:r>
              <a:rPr lang="ja-JP" altLang="en-US" sz="969" b="1" dirty="0"/>
              <a:t>対応日時：こちらで確認▶</a:t>
            </a:r>
            <a:r>
              <a:rPr lang="en-US" altLang="ja-JP" sz="969" b="1" dirty="0">
                <a:hlinkClick r:id="rId15"/>
              </a:rPr>
              <a:t>https://childline.or.jp/chat/calendar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ja-JP" altLang="en-US" sz="969" b="1" dirty="0"/>
              <a:t>チャット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en-US" altLang="ja-JP" sz="969" b="1" dirty="0">
                <a:hlinkClick r:id="rId8" tooltip="10代(だい)、20代（だい）のおんなの子専用（せんよう）LINE"/>
              </a:rPr>
              <a:t/>
            </a:r>
            <a:br>
              <a:rPr lang="en-US" altLang="ja-JP" sz="969" b="1" dirty="0">
                <a:hlinkClick r:id="rId8" tooltip="10代(だい)、20代（だい）のおんなの子専用（せんよう）LINE"/>
              </a:rPr>
            </a:br>
            <a:endParaRPr lang="ja-JP" altLang="en-US" sz="969" b="1" dirty="0"/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15" y="1635980"/>
            <a:ext cx="668061" cy="674080"/>
          </a:xfrm>
          <a:prstGeom prst="rect">
            <a:avLst/>
          </a:prstGeom>
        </p:spPr>
      </p:pic>
      <p:sp>
        <p:nvSpPr>
          <p:cNvPr id="29" name="タイトル 1"/>
          <p:cNvSpPr txBox="1">
            <a:spLocks/>
          </p:cNvSpPr>
          <p:nvPr/>
        </p:nvSpPr>
        <p:spPr>
          <a:xfrm>
            <a:off x="2843808" y="492324"/>
            <a:ext cx="2964746" cy="1939363"/>
          </a:xfrm>
          <a:prstGeom prst="rect">
            <a:avLst/>
          </a:prstGeom>
          <a:noFill/>
          <a:ln w="19050">
            <a:solidFill>
              <a:schemeClr val="accent1">
                <a:lumMod val="75000"/>
              </a:schemeClr>
            </a:solidFill>
          </a:ln>
        </p:spPr>
        <p:txBody>
          <a:bodyPr vert="horz" lIns="84406" tIns="42203" rIns="84406" bIns="42203" rtlCol="0" anchor="b">
            <a:noAutofit/>
          </a:bodyPr>
          <a:lstStyle>
            <a:lvl1pPr marL="0" indent="0" algn="ctr" defTabSz="742950" rtl="0" eaLnBrk="1" latinLnBrk="0" hangingPunct="1"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  <a:defRPr kumimoji="1" sz="48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71475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Wingdings 2" pitchFamily="18" charset="2"/>
              <a:buNone/>
              <a:defRPr kumimoji="1" sz="22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42950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Wingdings 2" pitchFamily="18" charset="2"/>
              <a:buNone/>
              <a:defRPr kumimoji="1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4425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Wingdings 2" pitchFamily="18" charset="2"/>
              <a:buNone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0" algn="ctr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Wingdings 2" pitchFamily="18" charset="2"/>
              <a:buNone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57375" indent="0" algn="ctr" defTabSz="7429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0" algn="ctr" defTabSz="7429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00325" indent="0" algn="ctr" defTabSz="7429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71800" indent="0" algn="ctr" defTabSz="742950" rtl="0" eaLnBrk="1" latinLnBrk="0" hangingPunct="1">
              <a:spcBef>
                <a:spcPct val="20000"/>
              </a:spcBef>
              <a:buFont typeface="Wingdings 2" pitchFamily="18" charset="2"/>
              <a:buNone/>
              <a:defRPr kumimoji="1" sz="16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42677" algn="l"/>
            <a:r>
              <a:rPr lang="ja-JP" altLang="en-US" sz="462" b="1" dirty="0">
                <a:solidFill>
                  <a:srgbClr val="FF0000"/>
                </a:solidFill>
              </a:rPr>
              <a:t>　　　　　　　　　　　　　　　　　　　　</a:t>
            </a:r>
            <a:endParaRPr lang="en-US" altLang="ja-JP" sz="462" b="1" dirty="0">
              <a:solidFill>
                <a:srgbClr val="FF0000"/>
              </a:solidFill>
            </a:endParaRPr>
          </a:p>
          <a:p>
            <a:pPr algn="l"/>
            <a:r>
              <a:rPr lang="ja-JP" altLang="en-US" sz="1477" b="1" dirty="0">
                <a:solidFill>
                  <a:srgbClr val="FF0000"/>
                </a:solidFill>
              </a:rPr>
              <a:t>あなたの</a:t>
            </a:r>
            <a:r>
              <a:rPr lang="ja-JP" altLang="en-US" sz="1477" b="1" dirty="0" err="1">
                <a:solidFill>
                  <a:srgbClr val="FF0000"/>
                </a:solidFill>
              </a:rPr>
              <a:t>いばしょ</a:t>
            </a:r>
            <a:r>
              <a:rPr lang="ja-JP" altLang="en-US" sz="1477" b="1" dirty="0">
                <a:solidFill>
                  <a:srgbClr val="FF0000"/>
                </a:solidFill>
              </a:rPr>
              <a:t>チャット相談</a:t>
            </a:r>
            <a:endParaRPr lang="en-US" altLang="ja-JP" sz="1477" b="1" dirty="0">
              <a:solidFill>
                <a:srgbClr val="FF0000"/>
              </a:solidFill>
            </a:endParaRPr>
          </a:p>
          <a:p>
            <a:pPr algn="l"/>
            <a:endParaRPr lang="en-US" altLang="ja-JP" sz="969" b="1" dirty="0">
              <a:solidFill>
                <a:srgbClr val="FF0000"/>
              </a:solidFill>
            </a:endParaRPr>
          </a:p>
          <a:p>
            <a:pPr marL="165593" algn="l"/>
            <a:r>
              <a:rPr lang="ja-JP" altLang="en-US" sz="462" b="1" dirty="0"/>
              <a:t>　　　</a:t>
            </a:r>
            <a:r>
              <a:rPr lang="en-US" altLang="ja-JP" sz="462" b="1" dirty="0"/>
              <a:t>	</a:t>
            </a:r>
          </a:p>
          <a:p>
            <a:pPr algn="l"/>
            <a:r>
              <a:rPr lang="en-US" altLang="ja-JP" sz="969" b="1" dirty="0"/>
              <a:t>24</a:t>
            </a:r>
            <a:r>
              <a:rPr lang="ja-JP" altLang="en-US" sz="969" b="1" dirty="0"/>
              <a:t>時間</a:t>
            </a:r>
            <a:r>
              <a:rPr lang="en-US" altLang="ja-JP" sz="969" b="1" dirty="0"/>
              <a:t>365</a:t>
            </a:r>
            <a:r>
              <a:rPr lang="ja-JP" altLang="en-US" sz="969" b="1" dirty="0"/>
              <a:t>日誰でもチャットで無料・匿名で利用できます。</a:t>
            </a:r>
            <a:endParaRPr lang="en-US" altLang="ja-JP" sz="969" b="1" dirty="0"/>
          </a:p>
          <a:p>
            <a:pPr algn="l"/>
            <a:r>
              <a:rPr lang="ja-JP" altLang="en-US" sz="462" b="1" dirty="0"/>
              <a:t>　　</a:t>
            </a:r>
            <a:endParaRPr lang="en-US" altLang="ja-JP" sz="462" b="1" dirty="0"/>
          </a:p>
          <a:p>
            <a:pPr algn="l"/>
            <a:r>
              <a:rPr lang="ja-JP" altLang="en-US" sz="969" b="1" dirty="0"/>
              <a:t>対応日時：</a:t>
            </a:r>
            <a:r>
              <a:rPr lang="en-US" altLang="ja-JP" sz="969" b="1" dirty="0"/>
              <a:t>24</a:t>
            </a:r>
            <a:r>
              <a:rPr lang="ja-JP" altLang="en-US" sz="969" b="1" dirty="0"/>
              <a:t>時間</a:t>
            </a:r>
            <a:r>
              <a:rPr lang="en-US" altLang="ja-JP" sz="969" b="1" dirty="0"/>
              <a:t>365</a:t>
            </a:r>
            <a:r>
              <a:rPr lang="ja-JP" altLang="en-US" sz="969" b="1" dirty="0"/>
              <a:t>日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ja-JP" altLang="en-US" sz="969" b="1" dirty="0"/>
              <a:t>チャット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ja-JP" altLang="en-US" sz="969" b="1" dirty="0"/>
              <a:t>　　　　　　　　　　　　　</a:t>
            </a:r>
            <a:r>
              <a:rPr lang="en-US" altLang="ja-JP" sz="969" b="1" dirty="0">
                <a:hlinkClick r:id="rId17"/>
              </a:rPr>
              <a:t>https://talkme.jp/</a:t>
            </a:r>
            <a:endParaRPr lang="en-US" altLang="ja-JP" sz="969" b="1" dirty="0"/>
          </a:p>
          <a:p>
            <a:pPr algn="l"/>
            <a:r>
              <a:rPr lang="ja-JP" altLang="en-US" sz="969" b="1" dirty="0"/>
              <a:t>　　　　　　　　　</a:t>
            </a:r>
            <a:endParaRPr lang="en-US" altLang="ja-JP" sz="969" b="1" dirty="0"/>
          </a:p>
          <a:p>
            <a:pPr algn="l"/>
            <a:endParaRPr lang="en-US" altLang="ja-JP" sz="969" b="1" dirty="0"/>
          </a:p>
          <a:p>
            <a:pPr algn="l"/>
            <a:r>
              <a:rPr lang="ja-JP" altLang="en-US" sz="969" b="1" dirty="0"/>
              <a:t>　　　　　　　　　　　　　　　　　　　　　</a:t>
            </a:r>
            <a:endParaRPr lang="en-US" altLang="ja-JP" sz="969" b="1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997" y="1635980"/>
            <a:ext cx="691782" cy="677665"/>
          </a:xfrm>
          <a:prstGeom prst="rect">
            <a:avLst/>
          </a:prstGeom>
        </p:spPr>
      </p:pic>
      <p:sp>
        <p:nvSpPr>
          <p:cNvPr id="32" name="円形吹き出し 31"/>
          <p:cNvSpPr/>
          <p:nvPr/>
        </p:nvSpPr>
        <p:spPr>
          <a:xfrm>
            <a:off x="3742770" y="2548095"/>
            <a:ext cx="2259144" cy="1200305"/>
          </a:xfrm>
          <a:prstGeom prst="wedgeEllipseCallout">
            <a:avLst>
              <a:gd name="adj1" fmla="val -34232"/>
              <a:gd name="adj2" fmla="val 68410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</a:rPr>
              <a:t>こころがモヤモヤしたり、ざわついたりするときは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、</a:t>
            </a:r>
            <a:endParaRPr lang="en-US" altLang="ja-JP" sz="1000" b="1" dirty="0">
              <a:solidFill>
                <a:schemeClr val="tx1"/>
              </a:solidFill>
            </a:endParaRPr>
          </a:p>
          <a:p>
            <a:r>
              <a:rPr lang="ja-JP" altLang="en-US" sz="1000" b="1" dirty="0">
                <a:solidFill>
                  <a:schemeClr val="tx1"/>
                </a:solidFill>
              </a:rPr>
              <a:t>相談してみませんか？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28" y="5016131"/>
            <a:ext cx="907881" cy="90788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812" y="1527201"/>
            <a:ext cx="625331" cy="73354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421" y="1848272"/>
            <a:ext cx="1130942" cy="1077222"/>
          </a:xfrm>
          <a:prstGeom prst="rect">
            <a:avLst/>
          </a:prstGeom>
        </p:spPr>
      </p:pic>
      <p:sp>
        <p:nvSpPr>
          <p:cNvPr id="25" name="円/楕円 5"/>
          <p:cNvSpPr/>
          <p:nvPr/>
        </p:nvSpPr>
        <p:spPr>
          <a:xfrm rot="10800000" flipV="1">
            <a:off x="7884368" y="6131110"/>
            <a:ext cx="805156" cy="465595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kumimoji="1"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265" y="4713086"/>
            <a:ext cx="1059779" cy="1513969"/>
          </a:xfrm>
          <a:prstGeom prst="rect">
            <a:avLst/>
          </a:prstGeom>
        </p:spPr>
      </p:pic>
      <p:pic>
        <p:nvPicPr>
          <p:cNvPr id="26" name="図 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551504" y="71715"/>
            <a:ext cx="2338601" cy="41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41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3729</TotalTime>
  <Words>919</Words>
  <Application>Microsoft Office PowerPoint</Application>
  <PresentationFormat>画面に合わせる (4:3)</PresentationFormat>
  <Paragraphs>121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HG丸ｺﾞｼｯｸM-PRO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Wingdings</vt:lpstr>
      <vt:lpstr>Wingdings 2</vt:lpstr>
      <vt:lpstr>Office テーマ</vt:lpstr>
      <vt:lpstr>PowerPoint プレゼンテーション</vt:lpstr>
      <vt:lpstr>BONDプロジェクト　 　 　　　　　　　　　　　　 “生きづらさを抱えた10代20代の女性”に世代が近いスタッフが一緒になって考えます。  対応日時：月、水、木、金、土 　　　　　　　　　　　　　　　　 14:00～18:00 　17:30まで受付 18:30～22:30 　22:00まで受付  LINE          「10代、20代の女の子専用LINE」ともだち追加</vt:lpstr>
    </vt:vector>
  </TitlesOfParts>
  <Company>外務省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平成30年度　日本人学校 校長研究協議会</dc:title>
  <dc:creator>情報通信課</dc:creator>
  <cp:lastModifiedBy>NODA KOUICHI</cp:lastModifiedBy>
  <cp:revision>257</cp:revision>
  <cp:lastPrinted>2022-09-13T09:30:57Z</cp:lastPrinted>
  <dcterms:created xsi:type="dcterms:W3CDTF">2018-09-11T22:49:29Z</dcterms:created>
  <dcterms:modified xsi:type="dcterms:W3CDTF">2022-11-17T01:10:18Z</dcterms:modified>
</cp:coreProperties>
</file>